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 id="2147483683" r:id="rId6"/>
    <p:sldMasterId id="2147483672" r:id="rId7"/>
  </p:sldMasterIdLst>
  <p:notesMasterIdLst>
    <p:notesMasterId r:id="rId17"/>
  </p:notesMasterIdLst>
  <p:sldIdLst>
    <p:sldId id="259" r:id="rId8"/>
    <p:sldId id="2147374563" r:id="rId9"/>
    <p:sldId id="2147374565" r:id="rId10"/>
    <p:sldId id="2147374568" r:id="rId11"/>
    <p:sldId id="2147374567" r:id="rId12"/>
    <p:sldId id="2147374569" r:id="rId13"/>
    <p:sldId id="258" r:id="rId14"/>
    <p:sldId id="260" r:id="rId15"/>
    <p:sldId id="3112"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F3B1F62-F535-426C-9A4F-F083D472A063}">
          <p14:sldIdLst>
            <p14:sldId id="259"/>
            <p14:sldId id="2147374563"/>
            <p14:sldId id="2147374565"/>
            <p14:sldId id="2147374568"/>
            <p14:sldId id="2147374567"/>
            <p14:sldId id="2147374569"/>
            <p14:sldId id="258"/>
            <p14:sldId id="260"/>
            <p14:sldId id="3112"/>
          </p14:sldIdLst>
        </p14:section>
        <p14:section name="Illustrations" id="{316D10FE-6BAE-4287-BD71-D40B72E4BA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405"/>
  </p:normalViewPr>
  <p:slideViewPr>
    <p:cSldViewPr snapToGrid="0">
      <p:cViewPr varScale="1">
        <p:scale>
          <a:sx n="116" d="100"/>
          <a:sy n="116" d="100"/>
        </p:scale>
        <p:origin x="390"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56928-D371-D647-899D-E6895A9F2382}" type="datetimeFigureOut">
              <a:rPr lang="en-GB" smtClean="0"/>
              <a:t>18/03/2026</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D7F62C-54F8-B448-B997-68D71A460694}" type="slidenum">
              <a:rPr lang="en-GB" smtClean="0"/>
              <a:t>‹#›</a:t>
            </a:fld>
            <a:endParaRPr lang="en-GB"/>
          </a:p>
        </p:txBody>
      </p:sp>
    </p:spTree>
    <p:extLst>
      <p:ext uri="{BB962C8B-B14F-4D97-AF65-F5344CB8AC3E}">
        <p14:creationId xmlns:p14="http://schemas.microsoft.com/office/powerpoint/2010/main" val="378548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524BDF1C-1529-76A2-B25A-C839E9A71859}"/>
              </a:ext>
            </a:extLst>
          </p:cNvPr>
          <p:cNvPicPr>
            <a:picLocks noChangeAspect="1"/>
          </p:cNvPicPr>
          <p:nvPr userDrawn="1"/>
        </p:nvPicPr>
        <p:blipFill>
          <a:blip r:embed="rId2"/>
          <a:srcRect/>
          <a:stretch/>
        </p:blipFill>
        <p:spPr>
          <a:xfrm>
            <a:off x="0" y="5662090"/>
            <a:ext cx="12192000" cy="1207818"/>
          </a:xfrm>
          <a:prstGeom prst="rect">
            <a:avLst/>
          </a:prstGeom>
        </p:spPr>
      </p:pic>
      <p:sp>
        <p:nvSpPr>
          <p:cNvPr id="2" name="Titre 1">
            <a:extLst>
              <a:ext uri="{FF2B5EF4-FFF2-40B4-BE49-F238E27FC236}">
                <a16:creationId xmlns:a16="http://schemas.microsoft.com/office/drawing/2014/main" id="{2C0509C6-8351-CD83-D4E3-CB07D241FBF0}"/>
              </a:ext>
            </a:extLst>
          </p:cNvPr>
          <p:cNvSpPr>
            <a:spLocks noGrp="1"/>
          </p:cNvSpPr>
          <p:nvPr>
            <p:ph type="ctrTitle" hasCustomPrompt="1"/>
          </p:nvPr>
        </p:nvSpPr>
        <p:spPr>
          <a:xfrm>
            <a:off x="3099299" y="2185632"/>
            <a:ext cx="7644030" cy="1773876"/>
          </a:xfrm>
        </p:spPr>
        <p:txBody>
          <a:bodyPr anchor="b">
            <a:normAutofit/>
          </a:bodyPr>
          <a:lstStyle>
            <a:lvl1pPr algn="ctr">
              <a:defRPr sz="3600" b="1">
                <a:solidFill>
                  <a:schemeClr val="accent1"/>
                </a:solidFill>
              </a:defRPr>
            </a:lvl1pPr>
          </a:lstStyle>
          <a:p>
            <a:r>
              <a:rPr lang="fr-FR" dirty="0"/>
              <a:t>Document </a:t>
            </a:r>
            <a:r>
              <a:rPr lang="fr-FR" dirty="0" err="1"/>
              <a:t>title</a:t>
            </a:r>
            <a:r>
              <a:rPr lang="fr-FR" dirty="0"/>
              <a:t> </a:t>
            </a:r>
            <a:r>
              <a:rPr lang="fr-FR" dirty="0" err="1"/>
              <a:t>lorem</a:t>
            </a:r>
            <a:r>
              <a:rPr lang="fr-FR" dirty="0"/>
              <a:t> ipsum </a:t>
            </a:r>
            <a:r>
              <a:rPr lang="fr-FR" dirty="0" err="1"/>
              <a:t>dolor</a:t>
            </a:r>
            <a:r>
              <a:rPr lang="fr-FR" dirty="0"/>
              <a:t> </a:t>
            </a:r>
            <a:r>
              <a:rPr lang="fr-FR" dirty="0" err="1"/>
              <a:t>amet</a:t>
            </a:r>
            <a:r>
              <a:rPr lang="fr-FR" dirty="0"/>
              <a:t> </a:t>
            </a:r>
            <a:r>
              <a:rPr lang="fr-FR" dirty="0" err="1"/>
              <a:t>consectetur</a:t>
            </a:r>
            <a:endParaRPr lang="en-GB" dirty="0"/>
          </a:p>
        </p:txBody>
      </p:sp>
      <p:sp>
        <p:nvSpPr>
          <p:cNvPr id="3" name="Sous-titre 2">
            <a:extLst>
              <a:ext uri="{FF2B5EF4-FFF2-40B4-BE49-F238E27FC236}">
                <a16:creationId xmlns:a16="http://schemas.microsoft.com/office/drawing/2014/main" id="{9AE31EEC-A645-9D0A-F5C5-B91E99EC93A1}"/>
              </a:ext>
            </a:extLst>
          </p:cNvPr>
          <p:cNvSpPr>
            <a:spLocks noGrp="1"/>
          </p:cNvSpPr>
          <p:nvPr>
            <p:ph type="subTitle" idx="1" hasCustomPrompt="1"/>
          </p:nvPr>
        </p:nvSpPr>
        <p:spPr>
          <a:xfrm>
            <a:off x="4067424" y="4115652"/>
            <a:ext cx="5707781" cy="761148"/>
          </a:xfrm>
        </p:spPr>
        <p:txBody>
          <a:bodyPr anchor="b">
            <a:normAutofit/>
          </a:bodyPr>
          <a:lstStyle>
            <a:lvl1pPr marL="0" indent="0" algn="ctr">
              <a:buNone/>
              <a:defRPr sz="1700" b="1">
                <a:solidFill>
                  <a:schemeClr val="accent6">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AUTHOR NAME</a:t>
            </a:r>
          </a:p>
        </p:txBody>
      </p:sp>
      <p:sp>
        <p:nvSpPr>
          <p:cNvPr id="19" name="Rectangle 18">
            <a:extLst>
              <a:ext uri="{FF2B5EF4-FFF2-40B4-BE49-F238E27FC236}">
                <a16:creationId xmlns:a16="http://schemas.microsoft.com/office/drawing/2014/main" id="{0D3A5DAA-0A6C-B622-2567-CFECE024020D}"/>
              </a:ext>
            </a:extLst>
          </p:cNvPr>
          <p:cNvSpPr/>
          <p:nvPr userDrawn="1"/>
        </p:nvSpPr>
        <p:spPr>
          <a:xfrm>
            <a:off x="0" y="-2"/>
            <a:ext cx="12192000" cy="201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Image 5">
            <a:extLst>
              <a:ext uri="{FF2B5EF4-FFF2-40B4-BE49-F238E27FC236}">
                <a16:creationId xmlns:a16="http://schemas.microsoft.com/office/drawing/2014/main" id="{B0EB322E-D669-28EE-35DD-C55E3B9CF004}"/>
              </a:ext>
            </a:extLst>
          </p:cNvPr>
          <p:cNvPicPr>
            <a:picLocks noChangeAspect="1"/>
          </p:cNvPicPr>
          <p:nvPr userDrawn="1"/>
        </p:nvPicPr>
        <p:blipFill>
          <a:blip r:embed="rId3"/>
          <a:stretch>
            <a:fillRect/>
          </a:stretch>
        </p:blipFill>
        <p:spPr>
          <a:xfrm>
            <a:off x="-1" y="854"/>
            <a:ext cx="12191999" cy="134287"/>
          </a:xfrm>
          <a:prstGeom prst="rect">
            <a:avLst/>
          </a:prstGeom>
        </p:spPr>
      </p:pic>
      <p:pic>
        <p:nvPicPr>
          <p:cNvPr id="10" name="Image 9">
            <a:extLst>
              <a:ext uri="{FF2B5EF4-FFF2-40B4-BE49-F238E27FC236}">
                <a16:creationId xmlns:a16="http://schemas.microsoft.com/office/drawing/2014/main" id="{AEB64122-8E2A-603D-CBCB-F165E68D1DA7}"/>
              </a:ext>
            </a:extLst>
          </p:cNvPr>
          <p:cNvPicPr>
            <a:picLocks noChangeAspect="1"/>
          </p:cNvPicPr>
          <p:nvPr userDrawn="1"/>
        </p:nvPicPr>
        <p:blipFill>
          <a:blip r:embed="rId4"/>
          <a:srcRect/>
          <a:stretch/>
        </p:blipFill>
        <p:spPr>
          <a:xfrm>
            <a:off x="0" y="-10162"/>
            <a:ext cx="1928614" cy="6880070"/>
          </a:xfrm>
          <a:prstGeom prst="rect">
            <a:avLst/>
          </a:prstGeom>
        </p:spPr>
      </p:pic>
      <p:pic>
        <p:nvPicPr>
          <p:cNvPr id="14" name="Image 13">
            <a:extLst>
              <a:ext uri="{FF2B5EF4-FFF2-40B4-BE49-F238E27FC236}">
                <a16:creationId xmlns:a16="http://schemas.microsoft.com/office/drawing/2014/main" id="{99CAB843-7EA7-FCF5-E658-FD944060C3B7}"/>
              </a:ext>
            </a:extLst>
          </p:cNvPr>
          <p:cNvPicPr>
            <a:picLocks noChangeAspect="1"/>
          </p:cNvPicPr>
          <p:nvPr userDrawn="1"/>
        </p:nvPicPr>
        <p:blipFill>
          <a:blip r:embed="rId5"/>
          <a:srcRect/>
          <a:stretch/>
        </p:blipFill>
        <p:spPr>
          <a:xfrm>
            <a:off x="5054414" y="560354"/>
            <a:ext cx="3733800" cy="1247089"/>
          </a:xfrm>
          <a:prstGeom prst="rect">
            <a:avLst/>
          </a:prstGeom>
        </p:spPr>
      </p:pic>
      <p:sp>
        <p:nvSpPr>
          <p:cNvPr id="17" name="ZoneTexte 16">
            <a:extLst>
              <a:ext uri="{FF2B5EF4-FFF2-40B4-BE49-F238E27FC236}">
                <a16:creationId xmlns:a16="http://schemas.microsoft.com/office/drawing/2014/main" id="{8072D5E6-2B08-9D69-B609-1B21AFD2A8B4}"/>
              </a:ext>
            </a:extLst>
          </p:cNvPr>
          <p:cNvSpPr txBox="1"/>
          <p:nvPr userDrawn="1"/>
        </p:nvSpPr>
        <p:spPr>
          <a:xfrm>
            <a:off x="1899920" y="6417249"/>
            <a:ext cx="10312400" cy="261610"/>
          </a:xfrm>
          <a:prstGeom prst="rect">
            <a:avLst/>
          </a:prstGeom>
          <a:noFill/>
        </p:spPr>
        <p:txBody>
          <a:bodyPr wrap="square" rtlCol="0">
            <a:spAutoFit/>
          </a:bodyPr>
          <a:lstStyle/>
          <a:p>
            <a:pPr algn="ctr"/>
            <a:r>
              <a:rPr lang="en-GB" sz="1100" dirty="0">
                <a:solidFill>
                  <a:schemeClr val="accent1"/>
                </a:solidFill>
              </a:rPr>
              <a:t>This project has received funding from the Horizon Europe Framework Programme (HORIZON) under grant agreement N° 101182917</a:t>
            </a:r>
          </a:p>
        </p:txBody>
      </p:sp>
      <p:pic>
        <p:nvPicPr>
          <p:cNvPr id="4" name="Image 3">
            <a:extLst>
              <a:ext uri="{FF2B5EF4-FFF2-40B4-BE49-F238E27FC236}">
                <a16:creationId xmlns:a16="http://schemas.microsoft.com/office/drawing/2014/main" id="{02835142-FA4B-E9C7-C902-E04346877359}"/>
              </a:ext>
            </a:extLst>
          </p:cNvPr>
          <p:cNvPicPr>
            <a:picLocks noChangeAspect="1"/>
          </p:cNvPicPr>
          <p:nvPr userDrawn="1"/>
        </p:nvPicPr>
        <p:blipFill>
          <a:blip r:embed="rId6"/>
          <a:srcRect/>
          <a:stretch/>
        </p:blipFill>
        <p:spPr>
          <a:xfrm>
            <a:off x="6050392" y="6030138"/>
            <a:ext cx="1741845" cy="361185"/>
          </a:xfrm>
          <a:prstGeom prst="rect">
            <a:avLst/>
          </a:prstGeom>
        </p:spPr>
      </p:pic>
      <p:sp>
        <p:nvSpPr>
          <p:cNvPr id="11" name="Espace réservé du texte 10">
            <a:extLst>
              <a:ext uri="{FF2B5EF4-FFF2-40B4-BE49-F238E27FC236}">
                <a16:creationId xmlns:a16="http://schemas.microsoft.com/office/drawing/2014/main" id="{F115E048-818E-9A14-9613-44CCEC773614}"/>
              </a:ext>
            </a:extLst>
          </p:cNvPr>
          <p:cNvSpPr>
            <a:spLocks noGrp="1"/>
          </p:cNvSpPr>
          <p:nvPr>
            <p:ph type="body" sz="quarter" idx="10" hasCustomPrompt="1"/>
          </p:nvPr>
        </p:nvSpPr>
        <p:spPr>
          <a:xfrm>
            <a:off x="4067783" y="4877435"/>
            <a:ext cx="5707062" cy="592138"/>
          </a:xfrm>
        </p:spPr>
        <p:txBody>
          <a:bodyPr>
            <a:normAutofit/>
          </a:bodyPr>
          <a:lstStyle>
            <a:lvl1pPr marL="0" indent="0" algn="ctr">
              <a:buNone/>
              <a:defRPr sz="1700"/>
            </a:lvl1pPr>
          </a:lstStyle>
          <a:p>
            <a:pPr lvl="0"/>
            <a:r>
              <a:rPr lang="fr-FR" dirty="0" err="1"/>
              <a:t>Organization</a:t>
            </a:r>
            <a:r>
              <a:rPr lang="fr-FR" dirty="0"/>
              <a:t> </a:t>
            </a:r>
            <a:endParaRPr lang="en-GB" dirty="0"/>
          </a:p>
        </p:txBody>
      </p:sp>
      <p:pic>
        <p:nvPicPr>
          <p:cNvPr id="13" name="Image 12">
            <a:extLst>
              <a:ext uri="{FF2B5EF4-FFF2-40B4-BE49-F238E27FC236}">
                <a16:creationId xmlns:a16="http://schemas.microsoft.com/office/drawing/2014/main" id="{BF3A331D-0833-82D3-7F36-653EC51CEF59}"/>
              </a:ext>
            </a:extLst>
          </p:cNvPr>
          <p:cNvPicPr>
            <a:picLocks noChangeAspect="1"/>
          </p:cNvPicPr>
          <p:nvPr userDrawn="1"/>
        </p:nvPicPr>
        <p:blipFill>
          <a:blip r:embed="rId7"/>
          <a:srcRect/>
          <a:stretch/>
        </p:blipFill>
        <p:spPr>
          <a:xfrm>
            <a:off x="10252228" y="433410"/>
            <a:ext cx="845851" cy="1247089"/>
          </a:xfrm>
          <a:prstGeom prst="rect">
            <a:avLst/>
          </a:prstGeom>
        </p:spPr>
      </p:pic>
      <p:pic>
        <p:nvPicPr>
          <p:cNvPr id="15" name="Image 14">
            <a:extLst>
              <a:ext uri="{FF2B5EF4-FFF2-40B4-BE49-F238E27FC236}">
                <a16:creationId xmlns:a16="http://schemas.microsoft.com/office/drawing/2014/main" id="{048F6365-FBE7-2FE4-085A-89F398641E67}"/>
              </a:ext>
            </a:extLst>
          </p:cNvPr>
          <p:cNvPicPr>
            <a:picLocks noChangeAspect="1"/>
          </p:cNvPicPr>
          <p:nvPr userDrawn="1"/>
        </p:nvPicPr>
        <p:blipFill>
          <a:blip r:embed="rId7"/>
          <a:srcRect/>
          <a:stretch/>
        </p:blipFill>
        <p:spPr>
          <a:xfrm>
            <a:off x="2291322" y="4115652"/>
            <a:ext cx="629023" cy="927407"/>
          </a:xfrm>
          <a:prstGeom prst="rect">
            <a:avLst/>
          </a:prstGeom>
        </p:spPr>
      </p:pic>
      <p:pic>
        <p:nvPicPr>
          <p:cNvPr id="18" name="Image 17">
            <a:extLst>
              <a:ext uri="{FF2B5EF4-FFF2-40B4-BE49-F238E27FC236}">
                <a16:creationId xmlns:a16="http://schemas.microsoft.com/office/drawing/2014/main" id="{FD6253FF-D61D-EB0E-B7F9-CF0CDC4FEB0A}"/>
              </a:ext>
            </a:extLst>
          </p:cNvPr>
          <p:cNvPicPr>
            <a:picLocks noChangeAspect="1"/>
          </p:cNvPicPr>
          <p:nvPr userDrawn="1"/>
        </p:nvPicPr>
        <p:blipFill>
          <a:blip r:embed="rId7"/>
          <a:srcRect/>
          <a:stretch/>
        </p:blipFill>
        <p:spPr>
          <a:xfrm>
            <a:off x="11200268" y="3954995"/>
            <a:ext cx="422925" cy="623544"/>
          </a:xfrm>
          <a:prstGeom prst="rect">
            <a:avLst/>
          </a:prstGeom>
        </p:spPr>
      </p:pic>
      <p:pic>
        <p:nvPicPr>
          <p:cNvPr id="9" name="Image 8">
            <a:extLst>
              <a:ext uri="{FF2B5EF4-FFF2-40B4-BE49-F238E27FC236}">
                <a16:creationId xmlns:a16="http://schemas.microsoft.com/office/drawing/2014/main" id="{564A20AC-D1EE-D72C-5D45-113F03D9F0B7}"/>
              </a:ext>
            </a:extLst>
          </p:cNvPr>
          <p:cNvPicPr>
            <a:picLocks noChangeAspect="1"/>
          </p:cNvPicPr>
          <p:nvPr userDrawn="1"/>
        </p:nvPicPr>
        <p:blipFill>
          <a:blip r:embed="rId8"/>
          <a:stretch>
            <a:fillRect/>
          </a:stretch>
        </p:blipFill>
        <p:spPr>
          <a:xfrm>
            <a:off x="6661304" y="139033"/>
            <a:ext cx="514350" cy="139700"/>
          </a:xfrm>
          <a:prstGeom prst="rect">
            <a:avLst/>
          </a:prstGeom>
        </p:spPr>
      </p:pic>
    </p:spTree>
    <p:extLst>
      <p:ext uri="{BB962C8B-B14F-4D97-AF65-F5344CB8AC3E}">
        <p14:creationId xmlns:p14="http://schemas.microsoft.com/office/powerpoint/2010/main" val="1456376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ED82CF-DC0C-AFF3-00F4-DCEFB2448F21}"/>
              </a:ext>
            </a:extLst>
          </p:cNvPr>
          <p:cNvSpPr>
            <a:spLocks noGrp="1"/>
          </p:cNvSpPr>
          <p:nvPr>
            <p:ph type="title" hasCustomPrompt="1"/>
          </p:nvPr>
        </p:nvSpPr>
        <p:spPr/>
        <p:txBody>
          <a:bodyPr/>
          <a:lstStyle/>
          <a:p>
            <a:r>
              <a:rPr lang="fr-FR" dirty="0"/>
              <a:t>Slide </a:t>
            </a:r>
            <a:r>
              <a:rPr lang="fr-FR" dirty="0" err="1"/>
              <a:t>title</a:t>
            </a:r>
            <a:endParaRPr lang="en-GB" dirty="0"/>
          </a:p>
        </p:txBody>
      </p:sp>
      <p:sp>
        <p:nvSpPr>
          <p:cNvPr id="3" name="Espace réservé du texte vertical 2">
            <a:extLst>
              <a:ext uri="{FF2B5EF4-FFF2-40B4-BE49-F238E27FC236}">
                <a16:creationId xmlns:a16="http://schemas.microsoft.com/office/drawing/2014/main" id="{AF29C817-C513-31D0-9FCD-596BDCB4F84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numéro de diapositive 5">
            <a:extLst>
              <a:ext uri="{FF2B5EF4-FFF2-40B4-BE49-F238E27FC236}">
                <a16:creationId xmlns:a16="http://schemas.microsoft.com/office/drawing/2014/main" id="{136BF682-8BA2-AACB-02B9-4AE082CE4181}"/>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4" name="Espace réservé de la date 3">
            <a:extLst>
              <a:ext uri="{FF2B5EF4-FFF2-40B4-BE49-F238E27FC236}">
                <a16:creationId xmlns:a16="http://schemas.microsoft.com/office/drawing/2014/main" id="{EA2568EA-0150-ED67-4558-680C42A4C009}"/>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accent1"/>
                </a:solidFill>
              </a:defRPr>
            </a:lvl1pPr>
          </a:lstStyle>
          <a:p>
            <a:fld id="{577D0BFC-A5A7-474C-820B-C8F2C1500C23}" type="datetime1">
              <a:rPr lang="fr-FR" smtClean="0"/>
              <a:t>18/03/2026</a:t>
            </a:fld>
            <a:endParaRPr lang="en-GB" dirty="0"/>
          </a:p>
        </p:txBody>
      </p:sp>
      <p:sp>
        <p:nvSpPr>
          <p:cNvPr id="5" name="Espace réservé du pied de page 4">
            <a:extLst>
              <a:ext uri="{FF2B5EF4-FFF2-40B4-BE49-F238E27FC236}">
                <a16:creationId xmlns:a16="http://schemas.microsoft.com/office/drawing/2014/main" id="{9504A563-10EF-1B14-5BF7-BFB5B9460594}"/>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accent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4028817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3F8297-7093-F1EE-B744-824FADA0DA62}"/>
              </a:ext>
            </a:extLst>
          </p:cNvPr>
          <p:cNvSpPr/>
          <p:nvPr userDrawn="1"/>
        </p:nvSpPr>
        <p:spPr>
          <a:xfrm>
            <a:off x="0" y="274320"/>
            <a:ext cx="12192000" cy="1744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re vertical 1">
            <a:extLst>
              <a:ext uri="{FF2B5EF4-FFF2-40B4-BE49-F238E27FC236}">
                <a16:creationId xmlns:a16="http://schemas.microsoft.com/office/drawing/2014/main" id="{2866E4C2-039D-8C88-94AD-A9BBB280A366}"/>
              </a:ext>
            </a:extLst>
          </p:cNvPr>
          <p:cNvSpPr>
            <a:spLocks noGrp="1"/>
          </p:cNvSpPr>
          <p:nvPr>
            <p:ph type="title" orient="vert" hasCustomPrompt="1"/>
          </p:nvPr>
        </p:nvSpPr>
        <p:spPr>
          <a:xfrm>
            <a:off x="8724900" y="365125"/>
            <a:ext cx="2628900" cy="5673536"/>
          </a:xfrm>
        </p:spPr>
        <p:txBody>
          <a:bodyPr vert="eaVert"/>
          <a:lstStyle/>
          <a:p>
            <a:r>
              <a:rPr lang="fr-FR" dirty="0"/>
              <a:t>Slide </a:t>
            </a:r>
            <a:r>
              <a:rPr lang="fr-FR" dirty="0" err="1"/>
              <a:t>title</a:t>
            </a:r>
            <a:endParaRPr lang="en-GB" dirty="0"/>
          </a:p>
        </p:txBody>
      </p:sp>
      <p:sp>
        <p:nvSpPr>
          <p:cNvPr id="3" name="Espace réservé du texte vertical 2">
            <a:extLst>
              <a:ext uri="{FF2B5EF4-FFF2-40B4-BE49-F238E27FC236}">
                <a16:creationId xmlns:a16="http://schemas.microsoft.com/office/drawing/2014/main" id="{D5367575-098E-C139-9553-DFD5F3D8724D}"/>
              </a:ext>
            </a:extLst>
          </p:cNvPr>
          <p:cNvSpPr>
            <a:spLocks noGrp="1"/>
          </p:cNvSpPr>
          <p:nvPr>
            <p:ph type="body" orient="vert" idx="1"/>
          </p:nvPr>
        </p:nvSpPr>
        <p:spPr>
          <a:xfrm>
            <a:off x="838200" y="365125"/>
            <a:ext cx="7734300" cy="5673536"/>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6" name="Espace réservé du numéro de diapositive 5">
            <a:extLst>
              <a:ext uri="{FF2B5EF4-FFF2-40B4-BE49-F238E27FC236}">
                <a16:creationId xmlns:a16="http://schemas.microsoft.com/office/drawing/2014/main" id="{0DEB92AE-386D-03F5-8934-1C5A2EB01EFB}"/>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4" name="Espace réservé de la date 3">
            <a:extLst>
              <a:ext uri="{FF2B5EF4-FFF2-40B4-BE49-F238E27FC236}">
                <a16:creationId xmlns:a16="http://schemas.microsoft.com/office/drawing/2014/main" id="{C385F23D-34E5-6D10-64EF-C711CDA199C5}"/>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accent1"/>
                </a:solidFill>
              </a:defRPr>
            </a:lvl1pPr>
          </a:lstStyle>
          <a:p>
            <a:fld id="{8AC6EE50-7AC5-C047-A5DC-119EDE62F761}" type="datetime1">
              <a:rPr lang="fr-FR" smtClean="0"/>
              <a:t>18/03/2026</a:t>
            </a:fld>
            <a:endParaRPr lang="en-GB" dirty="0"/>
          </a:p>
        </p:txBody>
      </p:sp>
      <p:sp>
        <p:nvSpPr>
          <p:cNvPr id="5" name="Espace réservé du pied de page 4">
            <a:extLst>
              <a:ext uri="{FF2B5EF4-FFF2-40B4-BE49-F238E27FC236}">
                <a16:creationId xmlns:a16="http://schemas.microsoft.com/office/drawing/2014/main" id="{BA2397FC-9A25-C9D9-5717-A59BCE97A27C}"/>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accent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3356904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7F8E99-3CEC-86E5-F77C-A98F6FF25F1B}"/>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A5C63CA6-F6A5-4F32-513A-1DFBB6F53AE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99D307E3-9001-4556-8DA6-F9F53B57D964}"/>
              </a:ext>
            </a:extLst>
          </p:cNvPr>
          <p:cNvSpPr>
            <a:spLocks noGrp="1"/>
          </p:cNvSpPr>
          <p:nvPr>
            <p:ph type="dt" sz="half" idx="10"/>
          </p:nvPr>
        </p:nvSpPr>
        <p:spPr/>
        <p:txBody>
          <a:bodyPr/>
          <a:lstStyle/>
          <a:p>
            <a:fld id="{76E274F1-2200-465A-85D5-04D311073F63}" type="datetimeFigureOut">
              <a:rPr lang="en-US" smtClean="0"/>
              <a:t>3/18/2026</a:t>
            </a:fld>
            <a:endParaRPr lang="en-US"/>
          </a:p>
        </p:txBody>
      </p:sp>
      <p:sp>
        <p:nvSpPr>
          <p:cNvPr id="5" name="Tijdelijke aanduiding voor voettekst 4">
            <a:extLst>
              <a:ext uri="{FF2B5EF4-FFF2-40B4-BE49-F238E27FC236}">
                <a16:creationId xmlns:a16="http://schemas.microsoft.com/office/drawing/2014/main" id="{08A685D1-85C3-3DA5-4ED1-6DF7EB5F9849}"/>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5022CFDF-9BFE-B169-F872-3B183F0C6A17}"/>
              </a:ext>
            </a:extLst>
          </p:cNvPr>
          <p:cNvSpPr>
            <a:spLocks noGrp="1"/>
          </p:cNvSpPr>
          <p:nvPr>
            <p:ph type="sldNum" sz="quarter" idx="12"/>
          </p:nvPr>
        </p:nvSpPr>
        <p:spPr/>
        <p:txBody>
          <a:bodyPr/>
          <a:lstStyle/>
          <a:p>
            <a:fld id="{4B9E68FE-9434-41CF-9A03-A46B21E0329D}" type="slidenum">
              <a:rPr lang="en-US" smtClean="0"/>
              <a:t>‹#›</a:t>
            </a:fld>
            <a:endParaRPr lang="en-US"/>
          </a:p>
        </p:txBody>
      </p:sp>
    </p:spTree>
    <p:extLst>
      <p:ext uri="{BB962C8B-B14F-4D97-AF65-F5344CB8AC3E}">
        <p14:creationId xmlns:p14="http://schemas.microsoft.com/office/powerpoint/2010/main" val="2311975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907E15-E79E-C28E-BA38-5C7E42CA5E6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Ondertitel 2">
            <a:extLst>
              <a:ext uri="{FF2B5EF4-FFF2-40B4-BE49-F238E27FC236}">
                <a16:creationId xmlns:a16="http://schemas.microsoft.com/office/drawing/2014/main" id="{F978A115-A0B0-2859-BAC7-1622115419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Tijdelijke aanduiding voor datum 3">
            <a:extLst>
              <a:ext uri="{FF2B5EF4-FFF2-40B4-BE49-F238E27FC236}">
                <a16:creationId xmlns:a16="http://schemas.microsoft.com/office/drawing/2014/main" id="{D74E4E06-7713-DEEC-0D02-0EBB2A99A257}"/>
              </a:ext>
            </a:extLst>
          </p:cNvPr>
          <p:cNvSpPr>
            <a:spLocks noGrp="1"/>
          </p:cNvSpPr>
          <p:nvPr>
            <p:ph type="dt" sz="half" idx="10"/>
          </p:nvPr>
        </p:nvSpPr>
        <p:spPr/>
        <p:txBody>
          <a:bodyPr/>
          <a:lstStyle/>
          <a:p>
            <a:fld id="{76E274F1-2200-465A-85D5-04D311073F63}" type="datetimeFigureOut">
              <a:rPr lang="en-US" smtClean="0"/>
              <a:t>3/18/2026</a:t>
            </a:fld>
            <a:endParaRPr lang="en-US"/>
          </a:p>
        </p:txBody>
      </p:sp>
      <p:sp>
        <p:nvSpPr>
          <p:cNvPr id="5" name="Tijdelijke aanduiding voor voettekst 4">
            <a:extLst>
              <a:ext uri="{FF2B5EF4-FFF2-40B4-BE49-F238E27FC236}">
                <a16:creationId xmlns:a16="http://schemas.microsoft.com/office/drawing/2014/main" id="{309EB64D-72AB-5639-E0BF-C9ED6E88F8AA}"/>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9221B92A-79A9-C8FE-4395-980E62DFA462}"/>
              </a:ext>
            </a:extLst>
          </p:cNvPr>
          <p:cNvSpPr>
            <a:spLocks noGrp="1"/>
          </p:cNvSpPr>
          <p:nvPr>
            <p:ph type="sldNum" sz="quarter" idx="12"/>
          </p:nvPr>
        </p:nvSpPr>
        <p:spPr/>
        <p:txBody>
          <a:bodyPr/>
          <a:lstStyle/>
          <a:p>
            <a:fld id="{4B9E68FE-9434-41CF-9A03-A46B21E0329D}" type="slidenum">
              <a:rPr lang="en-US" smtClean="0"/>
              <a:t>‹#›</a:t>
            </a:fld>
            <a:endParaRPr lang="en-US"/>
          </a:p>
        </p:txBody>
      </p:sp>
    </p:spTree>
    <p:extLst>
      <p:ext uri="{BB962C8B-B14F-4D97-AF65-F5344CB8AC3E}">
        <p14:creationId xmlns:p14="http://schemas.microsoft.com/office/powerpoint/2010/main" val="2330881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0FBC45-F2EC-DF9C-EC18-2265F701D4A8}"/>
              </a:ext>
            </a:extLst>
          </p:cNvPr>
          <p:cNvSpPr>
            <a:spLocks noGrp="1"/>
          </p:cNvSpPr>
          <p:nvPr>
            <p:ph type="title" hasCustomPrompt="1"/>
          </p:nvPr>
        </p:nvSpPr>
        <p:spPr/>
        <p:txBody>
          <a:bodyPr/>
          <a:lstStyle/>
          <a:p>
            <a:r>
              <a:rPr lang="fr-FR" dirty="0"/>
              <a:t>Slide </a:t>
            </a:r>
            <a:r>
              <a:rPr lang="fr-FR" dirty="0" err="1"/>
              <a:t>title</a:t>
            </a:r>
            <a:endParaRPr lang="en-GB" dirty="0"/>
          </a:p>
        </p:txBody>
      </p:sp>
      <p:sp>
        <p:nvSpPr>
          <p:cNvPr id="6" name="Espace réservé du numéro de diapositive 5">
            <a:extLst>
              <a:ext uri="{FF2B5EF4-FFF2-40B4-BE49-F238E27FC236}">
                <a16:creationId xmlns:a16="http://schemas.microsoft.com/office/drawing/2014/main" id="{51F99B3F-A769-853A-3F6E-60A5426CC3F9}"/>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8" name="Espace réservé du contenu 7">
            <a:extLst>
              <a:ext uri="{FF2B5EF4-FFF2-40B4-BE49-F238E27FC236}">
                <a16:creationId xmlns:a16="http://schemas.microsoft.com/office/drawing/2014/main" id="{3994C2DC-96AD-0C9F-4C6F-F19A86040717}"/>
              </a:ext>
            </a:extLst>
          </p:cNvPr>
          <p:cNvSpPr>
            <a:spLocks noGrp="1"/>
          </p:cNvSpPr>
          <p:nvPr>
            <p:ph sz="quarter" idx="13"/>
          </p:nvPr>
        </p:nvSpPr>
        <p:spPr>
          <a:xfrm>
            <a:off x="1303337" y="1741488"/>
            <a:ext cx="10050463" cy="393741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3" name="Espace réservé de la date 3">
            <a:extLst>
              <a:ext uri="{FF2B5EF4-FFF2-40B4-BE49-F238E27FC236}">
                <a16:creationId xmlns:a16="http://schemas.microsoft.com/office/drawing/2014/main" id="{617A9496-B2CA-2BA2-6FD5-A630E070B265}"/>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bg1"/>
                </a:solidFill>
              </a:defRPr>
            </a:lvl1pPr>
          </a:lstStyle>
          <a:p>
            <a:fld id="{7002686D-5862-294D-A502-E98777B0D948}" type="datetime1">
              <a:rPr lang="fr-FR" smtClean="0"/>
              <a:t>18/03/2026</a:t>
            </a:fld>
            <a:endParaRPr lang="en-GB" dirty="0"/>
          </a:p>
        </p:txBody>
      </p:sp>
      <p:sp>
        <p:nvSpPr>
          <p:cNvPr id="7" name="Espace réservé du pied de page 4">
            <a:extLst>
              <a:ext uri="{FF2B5EF4-FFF2-40B4-BE49-F238E27FC236}">
                <a16:creationId xmlns:a16="http://schemas.microsoft.com/office/drawing/2014/main" id="{69475375-3D35-AC3C-481C-B1E03EC6A4CE}"/>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410139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6DF38B-F2DB-8CDE-65F4-C52CA789BA04}"/>
              </a:ext>
            </a:extLst>
          </p:cNvPr>
          <p:cNvSpPr>
            <a:spLocks noGrp="1"/>
          </p:cNvSpPr>
          <p:nvPr>
            <p:ph type="title" hasCustomPrompt="1"/>
          </p:nvPr>
        </p:nvSpPr>
        <p:spPr>
          <a:xfrm>
            <a:off x="1310640" y="1151051"/>
            <a:ext cx="10036810" cy="3294436"/>
          </a:xfrm>
        </p:spPr>
        <p:txBody>
          <a:bodyPr anchor="b"/>
          <a:lstStyle>
            <a:lvl1pPr>
              <a:defRPr sz="6000"/>
            </a:lvl1pPr>
          </a:lstStyle>
          <a:p>
            <a:r>
              <a:rPr lang="fr-FR" dirty="0"/>
              <a:t>Slide </a:t>
            </a:r>
            <a:r>
              <a:rPr lang="fr-FR" dirty="0" err="1"/>
              <a:t>title</a:t>
            </a:r>
            <a:endParaRPr lang="en-GB" dirty="0"/>
          </a:p>
        </p:txBody>
      </p:sp>
      <p:sp>
        <p:nvSpPr>
          <p:cNvPr id="3" name="Espace réservé du texte 2">
            <a:extLst>
              <a:ext uri="{FF2B5EF4-FFF2-40B4-BE49-F238E27FC236}">
                <a16:creationId xmlns:a16="http://schemas.microsoft.com/office/drawing/2014/main" id="{ECD262E2-A195-36F9-EE6F-3FFAE4D3FA9B}"/>
              </a:ext>
            </a:extLst>
          </p:cNvPr>
          <p:cNvSpPr>
            <a:spLocks noGrp="1"/>
          </p:cNvSpPr>
          <p:nvPr>
            <p:ph type="body" idx="1"/>
          </p:nvPr>
        </p:nvSpPr>
        <p:spPr>
          <a:xfrm>
            <a:off x="1310640" y="4507981"/>
            <a:ext cx="100368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6" name="Espace réservé du numéro de diapositive 5">
            <a:extLst>
              <a:ext uri="{FF2B5EF4-FFF2-40B4-BE49-F238E27FC236}">
                <a16:creationId xmlns:a16="http://schemas.microsoft.com/office/drawing/2014/main" id="{46D0DEF3-D123-F206-D256-E7CC43BA497C}"/>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7" name="Espace réservé de la date 3">
            <a:extLst>
              <a:ext uri="{FF2B5EF4-FFF2-40B4-BE49-F238E27FC236}">
                <a16:creationId xmlns:a16="http://schemas.microsoft.com/office/drawing/2014/main" id="{A1211B81-AEA5-172B-E58D-4A14A289D38C}"/>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bg1"/>
                </a:solidFill>
              </a:defRPr>
            </a:lvl1pPr>
          </a:lstStyle>
          <a:p>
            <a:fld id="{82ED5339-ED23-1141-86EB-7D8F3650B21F}" type="datetime1">
              <a:rPr lang="fr-FR" smtClean="0"/>
              <a:t>18/03/2026</a:t>
            </a:fld>
            <a:endParaRPr lang="en-GB" dirty="0"/>
          </a:p>
        </p:txBody>
      </p:sp>
      <p:sp>
        <p:nvSpPr>
          <p:cNvPr id="8" name="Espace réservé du pied de page 4">
            <a:extLst>
              <a:ext uri="{FF2B5EF4-FFF2-40B4-BE49-F238E27FC236}">
                <a16:creationId xmlns:a16="http://schemas.microsoft.com/office/drawing/2014/main" id="{2D537270-9593-B31E-0B6F-BA7D9B14C98C}"/>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2725103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CE2B01-9477-EC02-7987-D9B4A6EEBD19}"/>
              </a:ext>
            </a:extLst>
          </p:cNvPr>
          <p:cNvSpPr>
            <a:spLocks noGrp="1"/>
          </p:cNvSpPr>
          <p:nvPr>
            <p:ph type="title" hasCustomPrompt="1"/>
          </p:nvPr>
        </p:nvSpPr>
        <p:spPr/>
        <p:txBody>
          <a:bodyPr/>
          <a:lstStyle/>
          <a:p>
            <a:r>
              <a:rPr lang="fr-FR" dirty="0"/>
              <a:t>Slide </a:t>
            </a:r>
            <a:r>
              <a:rPr lang="fr-FR" dirty="0" err="1"/>
              <a:t>title</a:t>
            </a:r>
            <a:endParaRPr lang="en-GB" dirty="0"/>
          </a:p>
        </p:txBody>
      </p:sp>
      <p:sp>
        <p:nvSpPr>
          <p:cNvPr id="3" name="Espace réservé du contenu 2">
            <a:extLst>
              <a:ext uri="{FF2B5EF4-FFF2-40B4-BE49-F238E27FC236}">
                <a16:creationId xmlns:a16="http://schemas.microsoft.com/office/drawing/2014/main" id="{DC9BB4F4-BA6B-104F-B1DB-AD257C4E746D}"/>
              </a:ext>
            </a:extLst>
          </p:cNvPr>
          <p:cNvSpPr>
            <a:spLocks noGrp="1"/>
          </p:cNvSpPr>
          <p:nvPr>
            <p:ph sz="half" idx="1"/>
          </p:nvPr>
        </p:nvSpPr>
        <p:spPr>
          <a:xfrm>
            <a:off x="1303282" y="1825625"/>
            <a:ext cx="4873998" cy="4203983"/>
          </a:xfrm>
        </p:spPr>
        <p:txBody>
          <a:bodyPr>
            <a:normAutofit/>
          </a:bodyPr>
          <a:lstStyle>
            <a:lvl1pPr>
              <a:defRPr sz="2000"/>
            </a:lvl1pPr>
            <a:lvl2pPr>
              <a:defRPr sz="1800"/>
            </a:lvl2pPr>
            <a:lvl3pPr>
              <a:defRPr sz="1600"/>
            </a:lvl3pPr>
            <a:lvl4pPr>
              <a:defRPr sz="1400"/>
            </a:lvl4pPr>
            <a:lvl5pPr>
              <a:defRPr sz="14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4" name="Espace réservé du contenu 3">
            <a:extLst>
              <a:ext uri="{FF2B5EF4-FFF2-40B4-BE49-F238E27FC236}">
                <a16:creationId xmlns:a16="http://schemas.microsoft.com/office/drawing/2014/main" id="{32B86F58-F02F-81A3-57DC-6CC94945AB6D}"/>
              </a:ext>
            </a:extLst>
          </p:cNvPr>
          <p:cNvSpPr>
            <a:spLocks noGrp="1"/>
          </p:cNvSpPr>
          <p:nvPr>
            <p:ph sz="half" idx="2"/>
          </p:nvPr>
        </p:nvSpPr>
        <p:spPr>
          <a:xfrm>
            <a:off x="6479802" y="1825625"/>
            <a:ext cx="4873998" cy="4203983"/>
          </a:xfr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u numéro de diapositive 6">
            <a:extLst>
              <a:ext uri="{FF2B5EF4-FFF2-40B4-BE49-F238E27FC236}">
                <a16:creationId xmlns:a16="http://schemas.microsoft.com/office/drawing/2014/main" id="{CE0A118A-6A75-776E-D59D-7B551C3B2313}"/>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8" name="Espace réservé de la date 3">
            <a:extLst>
              <a:ext uri="{FF2B5EF4-FFF2-40B4-BE49-F238E27FC236}">
                <a16:creationId xmlns:a16="http://schemas.microsoft.com/office/drawing/2014/main" id="{11872452-94B2-5CCE-F3D8-3D54B3BCE1E9}"/>
              </a:ext>
            </a:extLst>
          </p:cNvPr>
          <p:cNvSpPr>
            <a:spLocks noGrp="1"/>
          </p:cNvSpPr>
          <p:nvPr>
            <p:ph type="dt" sz="half" idx="13"/>
          </p:nvPr>
        </p:nvSpPr>
        <p:spPr>
          <a:xfrm>
            <a:off x="8745648" y="6371856"/>
            <a:ext cx="1861238" cy="365125"/>
          </a:xfrm>
          <a:prstGeom prst="rect">
            <a:avLst/>
          </a:prstGeom>
        </p:spPr>
        <p:txBody>
          <a:bodyPr/>
          <a:lstStyle>
            <a:lvl1pPr algn="r">
              <a:defRPr sz="1300" b="0">
                <a:solidFill>
                  <a:schemeClr val="bg1"/>
                </a:solidFill>
              </a:defRPr>
            </a:lvl1pPr>
          </a:lstStyle>
          <a:p>
            <a:fld id="{C1670B61-C326-D847-9A00-46E99999B425}" type="datetime1">
              <a:rPr lang="fr-FR" smtClean="0"/>
              <a:t>18/03/2026</a:t>
            </a:fld>
            <a:endParaRPr lang="en-GB" dirty="0"/>
          </a:p>
        </p:txBody>
      </p:sp>
      <p:sp>
        <p:nvSpPr>
          <p:cNvPr id="9" name="Espace réservé du pied de page 4">
            <a:extLst>
              <a:ext uri="{FF2B5EF4-FFF2-40B4-BE49-F238E27FC236}">
                <a16:creationId xmlns:a16="http://schemas.microsoft.com/office/drawing/2014/main" id="{ED60AC6B-33A4-5118-2CFD-81B8319E636B}"/>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1076933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A67FE0F-916E-422A-E8F5-08EF3D369E8A}"/>
              </a:ext>
            </a:extLst>
          </p:cNvPr>
          <p:cNvSpPr>
            <a:spLocks noGrp="1"/>
          </p:cNvSpPr>
          <p:nvPr>
            <p:ph type="body" idx="1"/>
          </p:nvPr>
        </p:nvSpPr>
        <p:spPr>
          <a:xfrm>
            <a:off x="1303282" y="1708322"/>
            <a:ext cx="4863838"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a:extLst>
              <a:ext uri="{FF2B5EF4-FFF2-40B4-BE49-F238E27FC236}">
                <a16:creationId xmlns:a16="http://schemas.microsoft.com/office/drawing/2014/main" id="{7C717BA0-5A1F-1FF2-94A1-6FA047DC7FD6}"/>
              </a:ext>
            </a:extLst>
          </p:cNvPr>
          <p:cNvSpPr>
            <a:spLocks noGrp="1"/>
          </p:cNvSpPr>
          <p:nvPr>
            <p:ph sz="half" idx="2"/>
          </p:nvPr>
        </p:nvSpPr>
        <p:spPr>
          <a:xfrm>
            <a:off x="1303282" y="2625505"/>
            <a:ext cx="4863838" cy="3376943"/>
          </a:xfrm>
        </p:spPr>
        <p:txBody>
          <a:bodyPr>
            <a:normAutofit/>
          </a:bodyPr>
          <a:lstStyle>
            <a:lvl1pPr>
              <a:defRPr sz="2000"/>
            </a:lvl1pPr>
            <a:lvl2pPr>
              <a:defRPr sz="1800"/>
            </a:lvl2pPr>
            <a:lvl3pPr>
              <a:defRPr sz="1600"/>
            </a:lvl3pPr>
            <a:lvl4pPr>
              <a:defRPr sz="1400"/>
            </a:lvl4pPr>
            <a:lvl5pPr>
              <a:defRPr sz="14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5" name="Espace réservé du texte 4">
            <a:extLst>
              <a:ext uri="{FF2B5EF4-FFF2-40B4-BE49-F238E27FC236}">
                <a16:creationId xmlns:a16="http://schemas.microsoft.com/office/drawing/2014/main" id="{7D62D443-6F5F-C4E7-032F-932349DAC77F}"/>
              </a:ext>
            </a:extLst>
          </p:cNvPr>
          <p:cNvSpPr>
            <a:spLocks noGrp="1"/>
          </p:cNvSpPr>
          <p:nvPr>
            <p:ph type="body" sz="quarter" idx="3"/>
          </p:nvPr>
        </p:nvSpPr>
        <p:spPr>
          <a:xfrm>
            <a:off x="6458268" y="1708322"/>
            <a:ext cx="489712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5FBAD3A-54DD-12A9-100C-3137362ED185}"/>
              </a:ext>
            </a:extLst>
          </p:cNvPr>
          <p:cNvSpPr>
            <a:spLocks noGrp="1"/>
          </p:cNvSpPr>
          <p:nvPr>
            <p:ph sz="quarter" idx="4"/>
          </p:nvPr>
        </p:nvSpPr>
        <p:spPr>
          <a:xfrm>
            <a:off x="6458268" y="2625505"/>
            <a:ext cx="4897120" cy="3376943"/>
          </a:xfrm>
        </p:spPr>
        <p:txBody>
          <a:bodyPr>
            <a:normAutofit/>
          </a:bodyPr>
          <a:lstStyle>
            <a:lvl1pPr>
              <a:defRPr sz="2000"/>
            </a:lvl1pPr>
            <a:lvl2pPr>
              <a:defRPr sz="1800"/>
            </a:lvl2pPr>
            <a:lvl3pPr>
              <a:defRPr sz="1600"/>
            </a:lvl3pPr>
            <a:lvl4pPr>
              <a:defRPr sz="1400"/>
            </a:lvl4pPr>
            <a:lvl5pPr>
              <a:defRPr sz="14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9" name="Espace réservé du numéro de diapositive 8">
            <a:extLst>
              <a:ext uri="{FF2B5EF4-FFF2-40B4-BE49-F238E27FC236}">
                <a16:creationId xmlns:a16="http://schemas.microsoft.com/office/drawing/2014/main" id="{4275461E-BBD1-FE0E-8B9F-965E7F3D2233}"/>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10" name="Titre 1">
            <a:extLst>
              <a:ext uri="{FF2B5EF4-FFF2-40B4-BE49-F238E27FC236}">
                <a16:creationId xmlns:a16="http://schemas.microsoft.com/office/drawing/2014/main" id="{B1D6ABB2-7BF8-09D2-4BC1-C124AD72B405}"/>
              </a:ext>
            </a:extLst>
          </p:cNvPr>
          <p:cNvSpPr>
            <a:spLocks noGrp="1"/>
          </p:cNvSpPr>
          <p:nvPr>
            <p:ph type="title" hasCustomPrompt="1"/>
          </p:nvPr>
        </p:nvSpPr>
        <p:spPr>
          <a:xfrm>
            <a:off x="1303282" y="283644"/>
            <a:ext cx="10050518" cy="1181526"/>
          </a:xfrm>
        </p:spPr>
        <p:txBody>
          <a:bodyPr/>
          <a:lstStyle/>
          <a:p>
            <a:r>
              <a:rPr lang="fr-FR" dirty="0"/>
              <a:t>Slide </a:t>
            </a:r>
            <a:r>
              <a:rPr lang="fr-FR" dirty="0" err="1"/>
              <a:t>title</a:t>
            </a:r>
            <a:endParaRPr lang="en-GB" dirty="0"/>
          </a:p>
        </p:txBody>
      </p:sp>
      <p:sp>
        <p:nvSpPr>
          <p:cNvPr id="11" name="Espace réservé de la date 3">
            <a:extLst>
              <a:ext uri="{FF2B5EF4-FFF2-40B4-BE49-F238E27FC236}">
                <a16:creationId xmlns:a16="http://schemas.microsoft.com/office/drawing/2014/main" id="{D65C6A2A-BAB1-9109-1F37-8F1B253C3AE2}"/>
              </a:ext>
            </a:extLst>
          </p:cNvPr>
          <p:cNvSpPr>
            <a:spLocks noGrp="1"/>
          </p:cNvSpPr>
          <p:nvPr>
            <p:ph type="dt" sz="half" idx="13"/>
          </p:nvPr>
        </p:nvSpPr>
        <p:spPr>
          <a:xfrm>
            <a:off x="8745648" y="6371856"/>
            <a:ext cx="1861238" cy="365125"/>
          </a:xfrm>
          <a:prstGeom prst="rect">
            <a:avLst/>
          </a:prstGeom>
        </p:spPr>
        <p:txBody>
          <a:bodyPr/>
          <a:lstStyle>
            <a:lvl1pPr algn="r">
              <a:defRPr sz="1300" b="0">
                <a:solidFill>
                  <a:schemeClr val="bg1"/>
                </a:solidFill>
              </a:defRPr>
            </a:lvl1pPr>
          </a:lstStyle>
          <a:p>
            <a:fld id="{5DBE5791-CDFF-A84E-8585-54BE6C8C061A}" type="datetime1">
              <a:rPr lang="fr-FR" smtClean="0"/>
              <a:t>18/03/2026</a:t>
            </a:fld>
            <a:endParaRPr lang="en-GB" dirty="0"/>
          </a:p>
        </p:txBody>
      </p:sp>
      <p:sp>
        <p:nvSpPr>
          <p:cNvPr id="12" name="Espace réservé du pied de page 4">
            <a:extLst>
              <a:ext uri="{FF2B5EF4-FFF2-40B4-BE49-F238E27FC236}">
                <a16:creationId xmlns:a16="http://schemas.microsoft.com/office/drawing/2014/main" id="{57BC58D3-D926-A225-E07E-0DEAFCD8A7B5}"/>
              </a:ext>
            </a:extLst>
          </p:cNvPr>
          <p:cNvSpPr>
            <a:spLocks noGrp="1"/>
          </p:cNvSpPr>
          <p:nvPr>
            <p:ph type="ftr" sz="quarter" idx="14"/>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2318559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1FADB6-8A41-AEC9-ABDE-07963860C882}"/>
              </a:ext>
            </a:extLst>
          </p:cNvPr>
          <p:cNvSpPr>
            <a:spLocks noGrp="1"/>
          </p:cNvSpPr>
          <p:nvPr>
            <p:ph type="title" hasCustomPrompt="1"/>
          </p:nvPr>
        </p:nvSpPr>
        <p:spPr/>
        <p:txBody>
          <a:bodyPr/>
          <a:lstStyle/>
          <a:p>
            <a:r>
              <a:rPr lang="fr-FR" dirty="0"/>
              <a:t>Slide </a:t>
            </a:r>
            <a:r>
              <a:rPr lang="fr-FR" dirty="0" err="1"/>
              <a:t>title</a:t>
            </a:r>
            <a:endParaRPr lang="en-GB" dirty="0"/>
          </a:p>
        </p:txBody>
      </p:sp>
      <p:sp>
        <p:nvSpPr>
          <p:cNvPr id="5" name="Espace réservé du numéro de diapositive 4">
            <a:extLst>
              <a:ext uri="{FF2B5EF4-FFF2-40B4-BE49-F238E27FC236}">
                <a16:creationId xmlns:a16="http://schemas.microsoft.com/office/drawing/2014/main" id="{0194DD59-B0C1-3D16-D45E-9939CDEBB839}"/>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6" name="Espace réservé de la date 3">
            <a:extLst>
              <a:ext uri="{FF2B5EF4-FFF2-40B4-BE49-F238E27FC236}">
                <a16:creationId xmlns:a16="http://schemas.microsoft.com/office/drawing/2014/main" id="{AD1D0838-8B45-D14E-5F13-CF14D8572819}"/>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bg1"/>
                </a:solidFill>
              </a:defRPr>
            </a:lvl1pPr>
          </a:lstStyle>
          <a:p>
            <a:fld id="{8AE5A4A5-6657-D24E-B1EF-7DA38000B36F}" type="datetime1">
              <a:rPr lang="fr-FR" smtClean="0"/>
              <a:t>18/03/2026</a:t>
            </a:fld>
            <a:endParaRPr lang="en-GB" dirty="0"/>
          </a:p>
        </p:txBody>
      </p:sp>
      <p:sp>
        <p:nvSpPr>
          <p:cNvPr id="7" name="Espace réservé du pied de page 4">
            <a:extLst>
              <a:ext uri="{FF2B5EF4-FFF2-40B4-BE49-F238E27FC236}">
                <a16:creationId xmlns:a16="http://schemas.microsoft.com/office/drawing/2014/main" id="{245D72AC-44B8-8949-C5D6-3BEED640962D}"/>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2909151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9503C45-1BEE-7F19-8C6A-82AB0D5DB71F}"/>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6" name="Rectangle 5">
            <a:extLst>
              <a:ext uri="{FF2B5EF4-FFF2-40B4-BE49-F238E27FC236}">
                <a16:creationId xmlns:a16="http://schemas.microsoft.com/office/drawing/2014/main" id="{D3D84856-056E-7E64-2FC6-70FB5A0D24E3}"/>
              </a:ext>
            </a:extLst>
          </p:cNvPr>
          <p:cNvSpPr/>
          <p:nvPr userDrawn="1"/>
        </p:nvSpPr>
        <p:spPr>
          <a:xfrm>
            <a:off x="203200" y="223520"/>
            <a:ext cx="853440" cy="11785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space réservé de la date 3">
            <a:extLst>
              <a:ext uri="{FF2B5EF4-FFF2-40B4-BE49-F238E27FC236}">
                <a16:creationId xmlns:a16="http://schemas.microsoft.com/office/drawing/2014/main" id="{9EB4A7C5-3140-89C5-50F1-57E9F51BDC16}"/>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bg1"/>
                </a:solidFill>
              </a:defRPr>
            </a:lvl1pPr>
          </a:lstStyle>
          <a:p>
            <a:fld id="{469ABAE1-37C6-614C-868B-CF508586B9F8}" type="datetime1">
              <a:rPr lang="fr-FR" smtClean="0"/>
              <a:t>18/03/2026</a:t>
            </a:fld>
            <a:endParaRPr lang="en-GB" dirty="0"/>
          </a:p>
        </p:txBody>
      </p:sp>
      <p:sp>
        <p:nvSpPr>
          <p:cNvPr id="10" name="Espace réservé du pied de page 4">
            <a:extLst>
              <a:ext uri="{FF2B5EF4-FFF2-40B4-BE49-F238E27FC236}">
                <a16:creationId xmlns:a16="http://schemas.microsoft.com/office/drawing/2014/main" id="{850F611B-8E2C-1E70-4553-7290EF8568C1}"/>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417631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0FBC45-F2EC-DF9C-EC18-2265F701D4A8}"/>
              </a:ext>
            </a:extLst>
          </p:cNvPr>
          <p:cNvSpPr>
            <a:spLocks noGrp="1"/>
          </p:cNvSpPr>
          <p:nvPr>
            <p:ph type="title" hasCustomPrompt="1"/>
          </p:nvPr>
        </p:nvSpPr>
        <p:spPr/>
        <p:txBody>
          <a:bodyPr/>
          <a:lstStyle/>
          <a:p>
            <a:r>
              <a:rPr lang="fr-FR" dirty="0"/>
              <a:t>Slide </a:t>
            </a:r>
            <a:r>
              <a:rPr lang="fr-FR" dirty="0" err="1"/>
              <a:t>title</a:t>
            </a:r>
            <a:endParaRPr lang="en-GB" dirty="0"/>
          </a:p>
        </p:txBody>
      </p:sp>
      <p:sp>
        <p:nvSpPr>
          <p:cNvPr id="6" name="Espace réservé du numéro de diapositive 5">
            <a:extLst>
              <a:ext uri="{FF2B5EF4-FFF2-40B4-BE49-F238E27FC236}">
                <a16:creationId xmlns:a16="http://schemas.microsoft.com/office/drawing/2014/main" id="{51F99B3F-A769-853A-3F6E-60A5426CC3F9}"/>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4" name="Espace réservé de la date 3">
            <a:extLst>
              <a:ext uri="{FF2B5EF4-FFF2-40B4-BE49-F238E27FC236}">
                <a16:creationId xmlns:a16="http://schemas.microsoft.com/office/drawing/2014/main" id="{07AA0B6F-5948-E93D-E176-6DF8E0A19F24}"/>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accent1"/>
                </a:solidFill>
              </a:defRPr>
            </a:lvl1pPr>
          </a:lstStyle>
          <a:p>
            <a:fld id="{930E2559-7323-D94F-A052-3399F65C7DB6}" type="datetime1">
              <a:rPr lang="fr-FR" smtClean="0"/>
              <a:t>18/03/2026</a:t>
            </a:fld>
            <a:endParaRPr lang="en-GB" dirty="0"/>
          </a:p>
        </p:txBody>
      </p:sp>
      <p:sp>
        <p:nvSpPr>
          <p:cNvPr id="5" name="Espace réservé du pied de page 4">
            <a:extLst>
              <a:ext uri="{FF2B5EF4-FFF2-40B4-BE49-F238E27FC236}">
                <a16:creationId xmlns:a16="http://schemas.microsoft.com/office/drawing/2014/main" id="{38B25527-D299-DA84-66D2-46D8F5D4A531}"/>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accent1"/>
                </a:solidFill>
                <a:latin typeface="Calibri" panose="020F0502020204030204" pitchFamily="34" charset="0"/>
                <a:cs typeface="Calibri" panose="020F0502020204030204" pitchFamily="34" charset="0"/>
              </a:defRPr>
            </a:lvl1pPr>
          </a:lstStyle>
          <a:p>
            <a:r>
              <a:rPr lang="en-GB"/>
              <a:t>Footer title</a:t>
            </a:r>
            <a:endParaRPr lang="en-GB" dirty="0"/>
          </a:p>
        </p:txBody>
      </p:sp>
      <p:sp>
        <p:nvSpPr>
          <p:cNvPr id="8" name="Espace réservé du contenu 7">
            <a:extLst>
              <a:ext uri="{FF2B5EF4-FFF2-40B4-BE49-F238E27FC236}">
                <a16:creationId xmlns:a16="http://schemas.microsoft.com/office/drawing/2014/main" id="{3994C2DC-96AD-0C9F-4C6F-F19A86040717}"/>
              </a:ext>
            </a:extLst>
          </p:cNvPr>
          <p:cNvSpPr>
            <a:spLocks noGrp="1"/>
          </p:cNvSpPr>
          <p:nvPr>
            <p:ph sz="quarter" idx="13"/>
          </p:nvPr>
        </p:nvSpPr>
        <p:spPr>
          <a:xfrm>
            <a:off x="1303337" y="1741488"/>
            <a:ext cx="10050463" cy="393741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19728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74116B-4699-3EA3-0B8C-0BDCE53AABD8}"/>
              </a:ext>
            </a:extLst>
          </p:cNvPr>
          <p:cNvSpPr>
            <a:spLocks noGrp="1"/>
          </p:cNvSpPr>
          <p:nvPr>
            <p:ph type="title" hasCustomPrompt="1"/>
          </p:nvPr>
        </p:nvSpPr>
        <p:spPr>
          <a:xfrm>
            <a:off x="1290320" y="457200"/>
            <a:ext cx="3481705" cy="1600200"/>
          </a:xfrm>
        </p:spPr>
        <p:txBody>
          <a:bodyPr anchor="b"/>
          <a:lstStyle>
            <a:lvl1pPr>
              <a:defRPr sz="3200"/>
            </a:lvl1pPr>
          </a:lstStyle>
          <a:p>
            <a:r>
              <a:rPr lang="fr-FR" dirty="0"/>
              <a:t>Slide </a:t>
            </a:r>
            <a:r>
              <a:rPr lang="fr-FR" dirty="0" err="1"/>
              <a:t>title</a:t>
            </a:r>
            <a:endParaRPr lang="en-GB" dirty="0"/>
          </a:p>
        </p:txBody>
      </p:sp>
      <p:sp>
        <p:nvSpPr>
          <p:cNvPr id="3" name="Espace réservé du contenu 2">
            <a:extLst>
              <a:ext uri="{FF2B5EF4-FFF2-40B4-BE49-F238E27FC236}">
                <a16:creationId xmlns:a16="http://schemas.microsoft.com/office/drawing/2014/main" id="{921272BF-6BCD-525C-2C73-61162DC46F19}"/>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4" name="Espace réservé du texte 3">
            <a:extLst>
              <a:ext uri="{FF2B5EF4-FFF2-40B4-BE49-F238E27FC236}">
                <a16:creationId xmlns:a16="http://schemas.microsoft.com/office/drawing/2014/main" id="{3E4B9728-B3C1-6A52-6CE4-F2871CF99AA5}"/>
              </a:ext>
            </a:extLst>
          </p:cNvPr>
          <p:cNvSpPr>
            <a:spLocks noGrp="1"/>
          </p:cNvSpPr>
          <p:nvPr>
            <p:ph type="body" sz="half" idx="2"/>
          </p:nvPr>
        </p:nvSpPr>
        <p:spPr>
          <a:xfrm>
            <a:off x="1290320" y="2057400"/>
            <a:ext cx="348170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B9B5DEDF-2926-6026-281E-8FFC0321B10F}"/>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8" name="Espace réservé de la date 3">
            <a:extLst>
              <a:ext uri="{FF2B5EF4-FFF2-40B4-BE49-F238E27FC236}">
                <a16:creationId xmlns:a16="http://schemas.microsoft.com/office/drawing/2014/main" id="{5694DBB2-91F7-838D-130C-25E546F943B9}"/>
              </a:ext>
            </a:extLst>
          </p:cNvPr>
          <p:cNvSpPr>
            <a:spLocks noGrp="1"/>
          </p:cNvSpPr>
          <p:nvPr>
            <p:ph type="dt" sz="half" idx="13"/>
          </p:nvPr>
        </p:nvSpPr>
        <p:spPr>
          <a:xfrm>
            <a:off x="8745648" y="6371856"/>
            <a:ext cx="1861238" cy="365125"/>
          </a:xfrm>
          <a:prstGeom prst="rect">
            <a:avLst/>
          </a:prstGeom>
        </p:spPr>
        <p:txBody>
          <a:bodyPr/>
          <a:lstStyle>
            <a:lvl1pPr algn="r">
              <a:defRPr sz="1300" b="0">
                <a:solidFill>
                  <a:schemeClr val="bg1"/>
                </a:solidFill>
              </a:defRPr>
            </a:lvl1pPr>
          </a:lstStyle>
          <a:p>
            <a:fld id="{56A58222-EB8B-BF4F-B3A7-56EBCCACEE1A}" type="datetime1">
              <a:rPr lang="fr-FR" smtClean="0"/>
              <a:t>18/03/2026</a:t>
            </a:fld>
            <a:endParaRPr lang="en-GB" dirty="0"/>
          </a:p>
        </p:txBody>
      </p:sp>
      <p:sp>
        <p:nvSpPr>
          <p:cNvPr id="9" name="Espace réservé du pied de page 4">
            <a:extLst>
              <a:ext uri="{FF2B5EF4-FFF2-40B4-BE49-F238E27FC236}">
                <a16:creationId xmlns:a16="http://schemas.microsoft.com/office/drawing/2014/main" id="{D05DBB9F-7D7D-021A-AEC6-C18791478F2F}"/>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619429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1831D9-59BF-0FDF-C3D3-CFE09C66C1BE}"/>
              </a:ext>
            </a:extLst>
          </p:cNvPr>
          <p:cNvSpPr>
            <a:spLocks noGrp="1"/>
          </p:cNvSpPr>
          <p:nvPr>
            <p:ph type="title" hasCustomPrompt="1"/>
          </p:nvPr>
        </p:nvSpPr>
        <p:spPr>
          <a:xfrm>
            <a:off x="1280160" y="457200"/>
            <a:ext cx="3491865" cy="1600200"/>
          </a:xfrm>
        </p:spPr>
        <p:txBody>
          <a:bodyPr anchor="b"/>
          <a:lstStyle>
            <a:lvl1pPr>
              <a:defRPr sz="3200"/>
            </a:lvl1pPr>
          </a:lstStyle>
          <a:p>
            <a:r>
              <a:rPr lang="fr-FR" dirty="0"/>
              <a:t>Slide </a:t>
            </a:r>
            <a:r>
              <a:rPr lang="fr-FR" dirty="0" err="1"/>
              <a:t>title</a:t>
            </a:r>
            <a:endParaRPr lang="en-GB" dirty="0"/>
          </a:p>
        </p:txBody>
      </p:sp>
      <p:sp>
        <p:nvSpPr>
          <p:cNvPr id="3" name="Espace réservé pour une image  2">
            <a:extLst>
              <a:ext uri="{FF2B5EF4-FFF2-40B4-BE49-F238E27FC236}">
                <a16:creationId xmlns:a16="http://schemas.microsoft.com/office/drawing/2014/main" id="{7639AFFE-3F4A-AF18-EF05-8C63BA3E54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3444B76F-E52D-650F-0F4C-7B95799A414D}"/>
              </a:ext>
            </a:extLst>
          </p:cNvPr>
          <p:cNvSpPr>
            <a:spLocks noGrp="1"/>
          </p:cNvSpPr>
          <p:nvPr>
            <p:ph type="body" sz="half" idx="2"/>
          </p:nvPr>
        </p:nvSpPr>
        <p:spPr>
          <a:xfrm>
            <a:off x="1280160" y="2057400"/>
            <a:ext cx="349186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BD80F25B-47C5-1DAA-23E0-0D119ED4CA73}"/>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8" name="Espace réservé de la date 3">
            <a:extLst>
              <a:ext uri="{FF2B5EF4-FFF2-40B4-BE49-F238E27FC236}">
                <a16:creationId xmlns:a16="http://schemas.microsoft.com/office/drawing/2014/main" id="{EFA987AD-63AA-3084-05A0-A45E6DE92282}"/>
              </a:ext>
            </a:extLst>
          </p:cNvPr>
          <p:cNvSpPr>
            <a:spLocks noGrp="1"/>
          </p:cNvSpPr>
          <p:nvPr>
            <p:ph type="dt" sz="half" idx="13"/>
          </p:nvPr>
        </p:nvSpPr>
        <p:spPr>
          <a:xfrm>
            <a:off x="8745648" y="6371856"/>
            <a:ext cx="1861238" cy="365125"/>
          </a:xfrm>
          <a:prstGeom prst="rect">
            <a:avLst/>
          </a:prstGeom>
        </p:spPr>
        <p:txBody>
          <a:bodyPr/>
          <a:lstStyle>
            <a:lvl1pPr algn="r">
              <a:defRPr sz="1300" b="0">
                <a:solidFill>
                  <a:schemeClr val="bg1"/>
                </a:solidFill>
              </a:defRPr>
            </a:lvl1pPr>
          </a:lstStyle>
          <a:p>
            <a:fld id="{4D7BE250-A98E-3841-A25B-667B120D5F69}" type="datetime1">
              <a:rPr lang="fr-FR" smtClean="0"/>
              <a:t>18/03/2026</a:t>
            </a:fld>
            <a:endParaRPr lang="en-GB" dirty="0"/>
          </a:p>
        </p:txBody>
      </p:sp>
      <p:sp>
        <p:nvSpPr>
          <p:cNvPr id="9" name="Espace réservé du pied de page 4">
            <a:extLst>
              <a:ext uri="{FF2B5EF4-FFF2-40B4-BE49-F238E27FC236}">
                <a16:creationId xmlns:a16="http://schemas.microsoft.com/office/drawing/2014/main" id="{4C1ECBD8-B348-4BCA-D79C-7F04CA17D9BB}"/>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2944075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ED82CF-DC0C-AFF3-00F4-DCEFB2448F21}"/>
              </a:ext>
            </a:extLst>
          </p:cNvPr>
          <p:cNvSpPr>
            <a:spLocks noGrp="1"/>
          </p:cNvSpPr>
          <p:nvPr>
            <p:ph type="title" hasCustomPrompt="1"/>
          </p:nvPr>
        </p:nvSpPr>
        <p:spPr/>
        <p:txBody>
          <a:bodyPr/>
          <a:lstStyle/>
          <a:p>
            <a:r>
              <a:rPr lang="fr-FR" dirty="0"/>
              <a:t>Slide </a:t>
            </a:r>
            <a:r>
              <a:rPr lang="fr-FR" dirty="0" err="1"/>
              <a:t>title</a:t>
            </a:r>
            <a:endParaRPr lang="en-GB" dirty="0"/>
          </a:p>
        </p:txBody>
      </p:sp>
      <p:sp>
        <p:nvSpPr>
          <p:cNvPr id="3" name="Espace réservé du texte vertical 2">
            <a:extLst>
              <a:ext uri="{FF2B5EF4-FFF2-40B4-BE49-F238E27FC236}">
                <a16:creationId xmlns:a16="http://schemas.microsoft.com/office/drawing/2014/main" id="{AF29C817-C513-31D0-9FCD-596BDCB4F84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numéro de diapositive 5">
            <a:extLst>
              <a:ext uri="{FF2B5EF4-FFF2-40B4-BE49-F238E27FC236}">
                <a16:creationId xmlns:a16="http://schemas.microsoft.com/office/drawing/2014/main" id="{136BF682-8BA2-AACB-02B9-4AE082CE4181}"/>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8" name="Espace réservé de la date 3">
            <a:extLst>
              <a:ext uri="{FF2B5EF4-FFF2-40B4-BE49-F238E27FC236}">
                <a16:creationId xmlns:a16="http://schemas.microsoft.com/office/drawing/2014/main" id="{B6CF7435-C0EF-8EA7-824F-53089BCB45FC}"/>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bg1"/>
                </a:solidFill>
              </a:defRPr>
            </a:lvl1pPr>
          </a:lstStyle>
          <a:p>
            <a:fld id="{31F944FA-EDAE-744E-A5E9-0B9A99365E18}" type="datetime1">
              <a:rPr lang="fr-FR" smtClean="0"/>
              <a:t>18/03/2026</a:t>
            </a:fld>
            <a:endParaRPr lang="en-GB" dirty="0"/>
          </a:p>
        </p:txBody>
      </p:sp>
      <p:sp>
        <p:nvSpPr>
          <p:cNvPr id="9" name="Espace réservé du pied de page 4">
            <a:extLst>
              <a:ext uri="{FF2B5EF4-FFF2-40B4-BE49-F238E27FC236}">
                <a16:creationId xmlns:a16="http://schemas.microsoft.com/office/drawing/2014/main" id="{AFFB3A93-6AF6-A9A4-C885-F8BCA62D8589}"/>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3369475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3F8297-7093-F1EE-B744-824FADA0DA62}"/>
              </a:ext>
            </a:extLst>
          </p:cNvPr>
          <p:cNvSpPr/>
          <p:nvPr userDrawn="1"/>
        </p:nvSpPr>
        <p:spPr>
          <a:xfrm>
            <a:off x="0" y="0"/>
            <a:ext cx="12192000" cy="20189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re vertical 1">
            <a:extLst>
              <a:ext uri="{FF2B5EF4-FFF2-40B4-BE49-F238E27FC236}">
                <a16:creationId xmlns:a16="http://schemas.microsoft.com/office/drawing/2014/main" id="{2866E4C2-039D-8C88-94AD-A9BBB280A366}"/>
              </a:ext>
            </a:extLst>
          </p:cNvPr>
          <p:cNvSpPr>
            <a:spLocks noGrp="1"/>
          </p:cNvSpPr>
          <p:nvPr>
            <p:ph type="title" orient="vert" hasCustomPrompt="1"/>
          </p:nvPr>
        </p:nvSpPr>
        <p:spPr>
          <a:xfrm>
            <a:off x="8724900" y="365125"/>
            <a:ext cx="2628900" cy="5673536"/>
          </a:xfrm>
        </p:spPr>
        <p:txBody>
          <a:bodyPr vert="eaVert"/>
          <a:lstStyle/>
          <a:p>
            <a:r>
              <a:rPr lang="fr-FR" dirty="0"/>
              <a:t>Slide </a:t>
            </a:r>
            <a:r>
              <a:rPr lang="fr-FR" dirty="0" err="1"/>
              <a:t>title</a:t>
            </a:r>
            <a:endParaRPr lang="en-GB" dirty="0"/>
          </a:p>
        </p:txBody>
      </p:sp>
      <p:sp>
        <p:nvSpPr>
          <p:cNvPr id="3" name="Espace réservé du texte vertical 2">
            <a:extLst>
              <a:ext uri="{FF2B5EF4-FFF2-40B4-BE49-F238E27FC236}">
                <a16:creationId xmlns:a16="http://schemas.microsoft.com/office/drawing/2014/main" id="{D5367575-098E-C139-9553-DFD5F3D8724D}"/>
              </a:ext>
            </a:extLst>
          </p:cNvPr>
          <p:cNvSpPr>
            <a:spLocks noGrp="1"/>
          </p:cNvSpPr>
          <p:nvPr>
            <p:ph type="body" orient="vert" idx="1"/>
          </p:nvPr>
        </p:nvSpPr>
        <p:spPr>
          <a:xfrm>
            <a:off x="838200" y="365125"/>
            <a:ext cx="7734300" cy="5673536"/>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6" name="Espace réservé du numéro de diapositive 5">
            <a:extLst>
              <a:ext uri="{FF2B5EF4-FFF2-40B4-BE49-F238E27FC236}">
                <a16:creationId xmlns:a16="http://schemas.microsoft.com/office/drawing/2014/main" id="{0DEB92AE-386D-03F5-8934-1C5A2EB01EFB}"/>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7" name="Espace réservé de la date 3">
            <a:extLst>
              <a:ext uri="{FF2B5EF4-FFF2-40B4-BE49-F238E27FC236}">
                <a16:creationId xmlns:a16="http://schemas.microsoft.com/office/drawing/2014/main" id="{D837EBC9-B895-9D15-EA08-731A68E1701B}"/>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bg1"/>
                </a:solidFill>
              </a:defRPr>
            </a:lvl1pPr>
          </a:lstStyle>
          <a:p>
            <a:fld id="{B5852FDD-289E-B347-9A78-44D62E5B4384}" type="datetime1">
              <a:rPr lang="fr-FR" smtClean="0"/>
              <a:t>18/03/2026</a:t>
            </a:fld>
            <a:endParaRPr lang="en-GB" dirty="0"/>
          </a:p>
        </p:txBody>
      </p:sp>
      <p:sp>
        <p:nvSpPr>
          <p:cNvPr id="8" name="Espace réservé du pied de page 4">
            <a:extLst>
              <a:ext uri="{FF2B5EF4-FFF2-40B4-BE49-F238E27FC236}">
                <a16:creationId xmlns:a16="http://schemas.microsoft.com/office/drawing/2014/main" id="{69A1BBF8-EF45-0BCC-7D92-9A71F60C9CCE}"/>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1694182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0FBC45-F2EC-DF9C-EC18-2265F701D4A8}"/>
              </a:ext>
            </a:extLst>
          </p:cNvPr>
          <p:cNvSpPr>
            <a:spLocks noGrp="1"/>
          </p:cNvSpPr>
          <p:nvPr>
            <p:ph type="title" hasCustomPrompt="1"/>
          </p:nvPr>
        </p:nvSpPr>
        <p:spPr/>
        <p:txBody>
          <a:bodyPr/>
          <a:lstStyle/>
          <a:p>
            <a:r>
              <a:rPr lang="fr-FR" dirty="0"/>
              <a:t>Slide </a:t>
            </a:r>
            <a:r>
              <a:rPr lang="fr-FR" dirty="0" err="1"/>
              <a:t>title</a:t>
            </a:r>
            <a:endParaRPr lang="en-GB" dirty="0"/>
          </a:p>
        </p:txBody>
      </p:sp>
      <p:sp>
        <p:nvSpPr>
          <p:cNvPr id="6" name="Espace réservé du numéro de diapositive 5">
            <a:extLst>
              <a:ext uri="{FF2B5EF4-FFF2-40B4-BE49-F238E27FC236}">
                <a16:creationId xmlns:a16="http://schemas.microsoft.com/office/drawing/2014/main" id="{51F99B3F-A769-853A-3F6E-60A5426CC3F9}"/>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4" name="Espace réservé de la date 3">
            <a:extLst>
              <a:ext uri="{FF2B5EF4-FFF2-40B4-BE49-F238E27FC236}">
                <a16:creationId xmlns:a16="http://schemas.microsoft.com/office/drawing/2014/main" id="{07AA0B6F-5948-E93D-E176-6DF8E0A19F24}"/>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bg1"/>
                </a:solidFill>
              </a:defRPr>
            </a:lvl1pPr>
          </a:lstStyle>
          <a:p>
            <a:fld id="{1AC3CB76-6A84-0349-BD52-FA3E5B5BD530}" type="datetime1">
              <a:rPr lang="fr-FR" smtClean="0"/>
              <a:t>18/03/2026</a:t>
            </a:fld>
            <a:endParaRPr lang="en-GB" dirty="0"/>
          </a:p>
        </p:txBody>
      </p:sp>
      <p:sp>
        <p:nvSpPr>
          <p:cNvPr id="5" name="Espace réservé du pied de page 4">
            <a:extLst>
              <a:ext uri="{FF2B5EF4-FFF2-40B4-BE49-F238E27FC236}">
                <a16:creationId xmlns:a16="http://schemas.microsoft.com/office/drawing/2014/main" id="{38B25527-D299-DA84-66D2-46D8F5D4A531}"/>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
        <p:nvSpPr>
          <p:cNvPr id="8" name="Espace réservé du contenu 7">
            <a:extLst>
              <a:ext uri="{FF2B5EF4-FFF2-40B4-BE49-F238E27FC236}">
                <a16:creationId xmlns:a16="http://schemas.microsoft.com/office/drawing/2014/main" id="{3994C2DC-96AD-0C9F-4C6F-F19A86040717}"/>
              </a:ext>
            </a:extLst>
          </p:cNvPr>
          <p:cNvSpPr>
            <a:spLocks noGrp="1"/>
          </p:cNvSpPr>
          <p:nvPr>
            <p:ph sz="quarter" idx="13"/>
          </p:nvPr>
        </p:nvSpPr>
        <p:spPr>
          <a:xfrm>
            <a:off x="1303337" y="1741488"/>
            <a:ext cx="10050463" cy="393741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2872998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6DF38B-F2DB-8CDE-65F4-C52CA789BA04}"/>
              </a:ext>
            </a:extLst>
          </p:cNvPr>
          <p:cNvSpPr>
            <a:spLocks noGrp="1"/>
          </p:cNvSpPr>
          <p:nvPr>
            <p:ph type="title" hasCustomPrompt="1"/>
          </p:nvPr>
        </p:nvSpPr>
        <p:spPr>
          <a:xfrm>
            <a:off x="1310640" y="1151051"/>
            <a:ext cx="10036810" cy="3294436"/>
          </a:xfrm>
        </p:spPr>
        <p:txBody>
          <a:bodyPr anchor="b"/>
          <a:lstStyle>
            <a:lvl1pPr>
              <a:defRPr sz="6000"/>
            </a:lvl1pPr>
          </a:lstStyle>
          <a:p>
            <a:r>
              <a:rPr lang="fr-FR" dirty="0"/>
              <a:t>Slide </a:t>
            </a:r>
            <a:r>
              <a:rPr lang="fr-FR" dirty="0" err="1"/>
              <a:t>title</a:t>
            </a:r>
            <a:endParaRPr lang="en-GB" dirty="0"/>
          </a:p>
        </p:txBody>
      </p:sp>
      <p:sp>
        <p:nvSpPr>
          <p:cNvPr id="3" name="Espace réservé du texte 2">
            <a:extLst>
              <a:ext uri="{FF2B5EF4-FFF2-40B4-BE49-F238E27FC236}">
                <a16:creationId xmlns:a16="http://schemas.microsoft.com/office/drawing/2014/main" id="{ECD262E2-A195-36F9-EE6F-3FFAE4D3FA9B}"/>
              </a:ext>
            </a:extLst>
          </p:cNvPr>
          <p:cNvSpPr>
            <a:spLocks noGrp="1"/>
          </p:cNvSpPr>
          <p:nvPr>
            <p:ph type="body" idx="1"/>
          </p:nvPr>
        </p:nvSpPr>
        <p:spPr>
          <a:xfrm>
            <a:off x="1310640" y="4507981"/>
            <a:ext cx="100368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6" name="Espace réservé du numéro de diapositive 5">
            <a:extLst>
              <a:ext uri="{FF2B5EF4-FFF2-40B4-BE49-F238E27FC236}">
                <a16:creationId xmlns:a16="http://schemas.microsoft.com/office/drawing/2014/main" id="{46D0DEF3-D123-F206-D256-E7CC43BA497C}"/>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7" name="Espace réservé de la date 3">
            <a:extLst>
              <a:ext uri="{FF2B5EF4-FFF2-40B4-BE49-F238E27FC236}">
                <a16:creationId xmlns:a16="http://schemas.microsoft.com/office/drawing/2014/main" id="{DA4329EC-5BE7-2269-4E74-EFD8BA193FBC}"/>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bg1"/>
                </a:solidFill>
              </a:defRPr>
            </a:lvl1pPr>
          </a:lstStyle>
          <a:p>
            <a:fld id="{AAE96A2C-ABDC-7749-B332-DA8B1966924A}" type="datetime1">
              <a:rPr lang="fr-FR" smtClean="0"/>
              <a:t>18/03/2026</a:t>
            </a:fld>
            <a:endParaRPr lang="en-GB" dirty="0"/>
          </a:p>
        </p:txBody>
      </p:sp>
      <p:sp>
        <p:nvSpPr>
          <p:cNvPr id="8" name="Espace réservé du pied de page 4">
            <a:extLst>
              <a:ext uri="{FF2B5EF4-FFF2-40B4-BE49-F238E27FC236}">
                <a16:creationId xmlns:a16="http://schemas.microsoft.com/office/drawing/2014/main" id="{F3519E90-6889-B6C1-B360-D79CDABEB8E1}"/>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4125079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CE2B01-9477-EC02-7987-D9B4A6EEBD19}"/>
              </a:ext>
            </a:extLst>
          </p:cNvPr>
          <p:cNvSpPr>
            <a:spLocks noGrp="1"/>
          </p:cNvSpPr>
          <p:nvPr>
            <p:ph type="title" hasCustomPrompt="1"/>
          </p:nvPr>
        </p:nvSpPr>
        <p:spPr/>
        <p:txBody>
          <a:bodyPr/>
          <a:lstStyle/>
          <a:p>
            <a:r>
              <a:rPr lang="fr-FR" dirty="0"/>
              <a:t>Slide </a:t>
            </a:r>
            <a:r>
              <a:rPr lang="fr-FR" dirty="0" err="1"/>
              <a:t>title</a:t>
            </a:r>
            <a:endParaRPr lang="en-GB" dirty="0"/>
          </a:p>
        </p:txBody>
      </p:sp>
      <p:sp>
        <p:nvSpPr>
          <p:cNvPr id="3" name="Espace réservé du contenu 2">
            <a:extLst>
              <a:ext uri="{FF2B5EF4-FFF2-40B4-BE49-F238E27FC236}">
                <a16:creationId xmlns:a16="http://schemas.microsoft.com/office/drawing/2014/main" id="{DC9BB4F4-BA6B-104F-B1DB-AD257C4E746D}"/>
              </a:ext>
            </a:extLst>
          </p:cNvPr>
          <p:cNvSpPr>
            <a:spLocks noGrp="1"/>
          </p:cNvSpPr>
          <p:nvPr>
            <p:ph sz="half" idx="1"/>
          </p:nvPr>
        </p:nvSpPr>
        <p:spPr>
          <a:xfrm>
            <a:off x="1303282" y="1825625"/>
            <a:ext cx="4873998" cy="4203983"/>
          </a:xfrm>
        </p:spPr>
        <p:txBody>
          <a:bodyPr>
            <a:normAutofit/>
          </a:bodyPr>
          <a:lstStyle>
            <a:lvl1pPr>
              <a:defRPr sz="2000"/>
            </a:lvl1pPr>
            <a:lvl2pPr>
              <a:defRPr sz="1800"/>
            </a:lvl2pPr>
            <a:lvl3pPr>
              <a:defRPr sz="1600"/>
            </a:lvl3pPr>
            <a:lvl4pPr>
              <a:defRPr sz="1400"/>
            </a:lvl4pPr>
            <a:lvl5pPr>
              <a:defRPr sz="14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4" name="Espace réservé du contenu 3">
            <a:extLst>
              <a:ext uri="{FF2B5EF4-FFF2-40B4-BE49-F238E27FC236}">
                <a16:creationId xmlns:a16="http://schemas.microsoft.com/office/drawing/2014/main" id="{32B86F58-F02F-81A3-57DC-6CC94945AB6D}"/>
              </a:ext>
            </a:extLst>
          </p:cNvPr>
          <p:cNvSpPr>
            <a:spLocks noGrp="1"/>
          </p:cNvSpPr>
          <p:nvPr>
            <p:ph sz="half" idx="2"/>
          </p:nvPr>
        </p:nvSpPr>
        <p:spPr>
          <a:xfrm>
            <a:off x="6479802" y="1825625"/>
            <a:ext cx="4873998" cy="4203983"/>
          </a:xfr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u numéro de diapositive 6">
            <a:extLst>
              <a:ext uri="{FF2B5EF4-FFF2-40B4-BE49-F238E27FC236}">
                <a16:creationId xmlns:a16="http://schemas.microsoft.com/office/drawing/2014/main" id="{CE0A118A-6A75-776E-D59D-7B551C3B2313}"/>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8" name="Espace réservé de la date 3">
            <a:extLst>
              <a:ext uri="{FF2B5EF4-FFF2-40B4-BE49-F238E27FC236}">
                <a16:creationId xmlns:a16="http://schemas.microsoft.com/office/drawing/2014/main" id="{03535760-AF06-395B-784B-839BD2D3B392}"/>
              </a:ext>
            </a:extLst>
          </p:cNvPr>
          <p:cNvSpPr>
            <a:spLocks noGrp="1"/>
          </p:cNvSpPr>
          <p:nvPr>
            <p:ph type="dt" sz="half" idx="13"/>
          </p:nvPr>
        </p:nvSpPr>
        <p:spPr>
          <a:xfrm>
            <a:off x="8745648" y="6371856"/>
            <a:ext cx="1861238" cy="365125"/>
          </a:xfrm>
          <a:prstGeom prst="rect">
            <a:avLst/>
          </a:prstGeom>
        </p:spPr>
        <p:txBody>
          <a:bodyPr/>
          <a:lstStyle>
            <a:lvl1pPr algn="r">
              <a:defRPr sz="1300" b="0">
                <a:solidFill>
                  <a:schemeClr val="bg1"/>
                </a:solidFill>
              </a:defRPr>
            </a:lvl1pPr>
          </a:lstStyle>
          <a:p>
            <a:fld id="{F165850A-C2D1-B347-8D2B-83B406E9105E}" type="datetime1">
              <a:rPr lang="fr-FR" smtClean="0"/>
              <a:t>18/03/2026</a:t>
            </a:fld>
            <a:endParaRPr lang="en-GB" dirty="0"/>
          </a:p>
        </p:txBody>
      </p:sp>
      <p:sp>
        <p:nvSpPr>
          <p:cNvPr id="9" name="Espace réservé du pied de page 4">
            <a:extLst>
              <a:ext uri="{FF2B5EF4-FFF2-40B4-BE49-F238E27FC236}">
                <a16:creationId xmlns:a16="http://schemas.microsoft.com/office/drawing/2014/main" id="{A3D48B25-E297-B9FB-DA92-A59431166EFA}"/>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2627663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A67FE0F-916E-422A-E8F5-08EF3D369E8A}"/>
              </a:ext>
            </a:extLst>
          </p:cNvPr>
          <p:cNvSpPr>
            <a:spLocks noGrp="1"/>
          </p:cNvSpPr>
          <p:nvPr>
            <p:ph type="body" idx="1"/>
          </p:nvPr>
        </p:nvSpPr>
        <p:spPr>
          <a:xfrm>
            <a:off x="1303282" y="1708322"/>
            <a:ext cx="4863838"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a:extLst>
              <a:ext uri="{FF2B5EF4-FFF2-40B4-BE49-F238E27FC236}">
                <a16:creationId xmlns:a16="http://schemas.microsoft.com/office/drawing/2014/main" id="{7C717BA0-5A1F-1FF2-94A1-6FA047DC7FD6}"/>
              </a:ext>
            </a:extLst>
          </p:cNvPr>
          <p:cNvSpPr>
            <a:spLocks noGrp="1"/>
          </p:cNvSpPr>
          <p:nvPr>
            <p:ph sz="half" idx="2"/>
          </p:nvPr>
        </p:nvSpPr>
        <p:spPr>
          <a:xfrm>
            <a:off x="1303282" y="2625505"/>
            <a:ext cx="4863838" cy="3376943"/>
          </a:xfrm>
        </p:spPr>
        <p:txBody>
          <a:bodyPr>
            <a:normAutofit/>
          </a:bodyPr>
          <a:lstStyle>
            <a:lvl1pPr>
              <a:defRPr sz="2000"/>
            </a:lvl1pPr>
            <a:lvl2pPr>
              <a:defRPr sz="1800"/>
            </a:lvl2pPr>
            <a:lvl3pPr>
              <a:defRPr sz="1600"/>
            </a:lvl3pPr>
            <a:lvl4pPr>
              <a:defRPr sz="1400"/>
            </a:lvl4pPr>
            <a:lvl5pPr>
              <a:defRPr sz="14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5" name="Espace réservé du texte 4">
            <a:extLst>
              <a:ext uri="{FF2B5EF4-FFF2-40B4-BE49-F238E27FC236}">
                <a16:creationId xmlns:a16="http://schemas.microsoft.com/office/drawing/2014/main" id="{7D62D443-6F5F-C4E7-032F-932349DAC77F}"/>
              </a:ext>
            </a:extLst>
          </p:cNvPr>
          <p:cNvSpPr>
            <a:spLocks noGrp="1"/>
          </p:cNvSpPr>
          <p:nvPr>
            <p:ph type="body" sz="quarter" idx="3"/>
          </p:nvPr>
        </p:nvSpPr>
        <p:spPr>
          <a:xfrm>
            <a:off x="6458268" y="1708322"/>
            <a:ext cx="489712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5FBAD3A-54DD-12A9-100C-3137362ED185}"/>
              </a:ext>
            </a:extLst>
          </p:cNvPr>
          <p:cNvSpPr>
            <a:spLocks noGrp="1"/>
          </p:cNvSpPr>
          <p:nvPr>
            <p:ph sz="quarter" idx="4"/>
          </p:nvPr>
        </p:nvSpPr>
        <p:spPr>
          <a:xfrm>
            <a:off x="6458268" y="2625505"/>
            <a:ext cx="4897120" cy="3376943"/>
          </a:xfrm>
        </p:spPr>
        <p:txBody>
          <a:bodyPr>
            <a:normAutofit/>
          </a:bodyPr>
          <a:lstStyle>
            <a:lvl1pPr>
              <a:defRPr sz="2000"/>
            </a:lvl1pPr>
            <a:lvl2pPr>
              <a:defRPr sz="1800"/>
            </a:lvl2pPr>
            <a:lvl3pPr>
              <a:defRPr sz="1600"/>
            </a:lvl3pPr>
            <a:lvl4pPr>
              <a:defRPr sz="1400"/>
            </a:lvl4pPr>
            <a:lvl5pPr>
              <a:defRPr sz="14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9" name="Espace réservé du numéro de diapositive 8">
            <a:extLst>
              <a:ext uri="{FF2B5EF4-FFF2-40B4-BE49-F238E27FC236}">
                <a16:creationId xmlns:a16="http://schemas.microsoft.com/office/drawing/2014/main" id="{4275461E-BBD1-FE0E-8B9F-965E7F3D2233}"/>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10" name="Titre 1">
            <a:extLst>
              <a:ext uri="{FF2B5EF4-FFF2-40B4-BE49-F238E27FC236}">
                <a16:creationId xmlns:a16="http://schemas.microsoft.com/office/drawing/2014/main" id="{B1D6ABB2-7BF8-09D2-4BC1-C124AD72B405}"/>
              </a:ext>
            </a:extLst>
          </p:cNvPr>
          <p:cNvSpPr>
            <a:spLocks noGrp="1"/>
          </p:cNvSpPr>
          <p:nvPr>
            <p:ph type="title" hasCustomPrompt="1"/>
          </p:nvPr>
        </p:nvSpPr>
        <p:spPr>
          <a:xfrm>
            <a:off x="1303282" y="283644"/>
            <a:ext cx="10050518" cy="1181526"/>
          </a:xfrm>
        </p:spPr>
        <p:txBody>
          <a:bodyPr/>
          <a:lstStyle/>
          <a:p>
            <a:r>
              <a:rPr lang="fr-FR" dirty="0"/>
              <a:t>Slide </a:t>
            </a:r>
            <a:r>
              <a:rPr lang="fr-FR" dirty="0" err="1"/>
              <a:t>title</a:t>
            </a:r>
            <a:endParaRPr lang="en-GB" dirty="0"/>
          </a:p>
        </p:txBody>
      </p:sp>
      <p:sp>
        <p:nvSpPr>
          <p:cNvPr id="2" name="Espace réservé de la date 3">
            <a:extLst>
              <a:ext uri="{FF2B5EF4-FFF2-40B4-BE49-F238E27FC236}">
                <a16:creationId xmlns:a16="http://schemas.microsoft.com/office/drawing/2014/main" id="{6FA52F9B-3923-D6A9-EE4D-FC5E9F556EE7}"/>
              </a:ext>
            </a:extLst>
          </p:cNvPr>
          <p:cNvSpPr>
            <a:spLocks noGrp="1"/>
          </p:cNvSpPr>
          <p:nvPr>
            <p:ph type="dt" sz="half" idx="13"/>
          </p:nvPr>
        </p:nvSpPr>
        <p:spPr>
          <a:xfrm>
            <a:off x="8745648" y="6371856"/>
            <a:ext cx="1861238" cy="365125"/>
          </a:xfrm>
          <a:prstGeom prst="rect">
            <a:avLst/>
          </a:prstGeom>
        </p:spPr>
        <p:txBody>
          <a:bodyPr/>
          <a:lstStyle>
            <a:lvl1pPr algn="r">
              <a:defRPr sz="1300" b="0">
                <a:solidFill>
                  <a:schemeClr val="bg1"/>
                </a:solidFill>
              </a:defRPr>
            </a:lvl1pPr>
          </a:lstStyle>
          <a:p>
            <a:fld id="{2AEFC109-6820-D44C-A9D4-9074249D4EDF}" type="datetime1">
              <a:rPr lang="fr-FR" smtClean="0"/>
              <a:t>18/03/2026</a:t>
            </a:fld>
            <a:endParaRPr lang="en-GB" dirty="0"/>
          </a:p>
        </p:txBody>
      </p:sp>
      <p:sp>
        <p:nvSpPr>
          <p:cNvPr id="11" name="Espace réservé du pied de page 4">
            <a:extLst>
              <a:ext uri="{FF2B5EF4-FFF2-40B4-BE49-F238E27FC236}">
                <a16:creationId xmlns:a16="http://schemas.microsoft.com/office/drawing/2014/main" id="{E281F6FA-8957-F95A-EB58-84BDB20148E5}"/>
              </a:ext>
            </a:extLst>
          </p:cNvPr>
          <p:cNvSpPr>
            <a:spLocks noGrp="1"/>
          </p:cNvSpPr>
          <p:nvPr>
            <p:ph type="ftr" sz="quarter" idx="14"/>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1003171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1FADB6-8A41-AEC9-ABDE-07963860C882}"/>
              </a:ext>
            </a:extLst>
          </p:cNvPr>
          <p:cNvSpPr>
            <a:spLocks noGrp="1"/>
          </p:cNvSpPr>
          <p:nvPr>
            <p:ph type="title" hasCustomPrompt="1"/>
          </p:nvPr>
        </p:nvSpPr>
        <p:spPr/>
        <p:txBody>
          <a:bodyPr/>
          <a:lstStyle/>
          <a:p>
            <a:r>
              <a:rPr lang="fr-FR" dirty="0"/>
              <a:t>Slide </a:t>
            </a:r>
            <a:r>
              <a:rPr lang="fr-FR" dirty="0" err="1"/>
              <a:t>title</a:t>
            </a:r>
            <a:endParaRPr lang="en-GB" dirty="0"/>
          </a:p>
        </p:txBody>
      </p:sp>
      <p:sp>
        <p:nvSpPr>
          <p:cNvPr id="5" name="Espace réservé du numéro de diapositive 4">
            <a:extLst>
              <a:ext uri="{FF2B5EF4-FFF2-40B4-BE49-F238E27FC236}">
                <a16:creationId xmlns:a16="http://schemas.microsoft.com/office/drawing/2014/main" id="{0194DD59-B0C1-3D16-D45E-9939CDEBB839}"/>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6" name="Espace réservé de la date 3">
            <a:extLst>
              <a:ext uri="{FF2B5EF4-FFF2-40B4-BE49-F238E27FC236}">
                <a16:creationId xmlns:a16="http://schemas.microsoft.com/office/drawing/2014/main" id="{7AAB7136-C911-89C6-5646-245F01A81801}"/>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bg1"/>
                </a:solidFill>
              </a:defRPr>
            </a:lvl1pPr>
          </a:lstStyle>
          <a:p>
            <a:fld id="{9955B327-318A-8A49-B9F2-C73DD0347062}" type="datetime1">
              <a:rPr lang="fr-FR" smtClean="0"/>
              <a:t>18/03/2026</a:t>
            </a:fld>
            <a:endParaRPr lang="en-GB" dirty="0"/>
          </a:p>
        </p:txBody>
      </p:sp>
      <p:sp>
        <p:nvSpPr>
          <p:cNvPr id="7" name="Espace réservé du pied de page 4">
            <a:extLst>
              <a:ext uri="{FF2B5EF4-FFF2-40B4-BE49-F238E27FC236}">
                <a16:creationId xmlns:a16="http://schemas.microsoft.com/office/drawing/2014/main" id="{09FD5F4B-669B-2676-05AC-CF4BA0613B50}"/>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2439905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9503C45-1BEE-7F19-8C6A-82AB0D5DB71F}"/>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6" name="Rectangle 5">
            <a:extLst>
              <a:ext uri="{FF2B5EF4-FFF2-40B4-BE49-F238E27FC236}">
                <a16:creationId xmlns:a16="http://schemas.microsoft.com/office/drawing/2014/main" id="{D3D84856-056E-7E64-2FC6-70FB5A0D24E3}"/>
              </a:ext>
            </a:extLst>
          </p:cNvPr>
          <p:cNvSpPr/>
          <p:nvPr userDrawn="1"/>
        </p:nvSpPr>
        <p:spPr>
          <a:xfrm>
            <a:off x="203200" y="223520"/>
            <a:ext cx="853440" cy="117856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space réservé de la date 3">
            <a:extLst>
              <a:ext uri="{FF2B5EF4-FFF2-40B4-BE49-F238E27FC236}">
                <a16:creationId xmlns:a16="http://schemas.microsoft.com/office/drawing/2014/main" id="{93AA85ED-63F1-A660-2D0D-B2F089815A11}"/>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bg1"/>
                </a:solidFill>
              </a:defRPr>
            </a:lvl1pPr>
          </a:lstStyle>
          <a:p>
            <a:fld id="{70BD2CA0-0582-2949-B4A3-0B5E587AB834}" type="datetime1">
              <a:rPr lang="fr-FR" smtClean="0"/>
              <a:t>18/03/2026</a:t>
            </a:fld>
            <a:endParaRPr lang="en-GB" dirty="0"/>
          </a:p>
        </p:txBody>
      </p:sp>
      <p:sp>
        <p:nvSpPr>
          <p:cNvPr id="7" name="Espace réservé du pied de page 4">
            <a:extLst>
              <a:ext uri="{FF2B5EF4-FFF2-40B4-BE49-F238E27FC236}">
                <a16:creationId xmlns:a16="http://schemas.microsoft.com/office/drawing/2014/main" id="{6C01FD12-E352-472A-A8E0-731AEC8D7EF3}"/>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1284549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6DF38B-F2DB-8CDE-65F4-C52CA789BA04}"/>
              </a:ext>
            </a:extLst>
          </p:cNvPr>
          <p:cNvSpPr>
            <a:spLocks noGrp="1"/>
          </p:cNvSpPr>
          <p:nvPr>
            <p:ph type="title" hasCustomPrompt="1"/>
          </p:nvPr>
        </p:nvSpPr>
        <p:spPr>
          <a:xfrm>
            <a:off x="1310640" y="1151051"/>
            <a:ext cx="10036810" cy="3294436"/>
          </a:xfrm>
        </p:spPr>
        <p:txBody>
          <a:bodyPr anchor="b"/>
          <a:lstStyle>
            <a:lvl1pPr>
              <a:defRPr sz="6000"/>
            </a:lvl1pPr>
          </a:lstStyle>
          <a:p>
            <a:r>
              <a:rPr lang="fr-FR" dirty="0"/>
              <a:t>Slide </a:t>
            </a:r>
            <a:r>
              <a:rPr lang="fr-FR" dirty="0" err="1"/>
              <a:t>title</a:t>
            </a:r>
            <a:endParaRPr lang="en-GB" dirty="0"/>
          </a:p>
        </p:txBody>
      </p:sp>
      <p:sp>
        <p:nvSpPr>
          <p:cNvPr id="3" name="Espace réservé du texte 2">
            <a:extLst>
              <a:ext uri="{FF2B5EF4-FFF2-40B4-BE49-F238E27FC236}">
                <a16:creationId xmlns:a16="http://schemas.microsoft.com/office/drawing/2014/main" id="{ECD262E2-A195-36F9-EE6F-3FFAE4D3FA9B}"/>
              </a:ext>
            </a:extLst>
          </p:cNvPr>
          <p:cNvSpPr>
            <a:spLocks noGrp="1"/>
          </p:cNvSpPr>
          <p:nvPr>
            <p:ph type="body" idx="1"/>
          </p:nvPr>
        </p:nvSpPr>
        <p:spPr>
          <a:xfrm>
            <a:off x="1310640" y="4507981"/>
            <a:ext cx="10036810"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6" name="Espace réservé du numéro de diapositive 5">
            <a:extLst>
              <a:ext uri="{FF2B5EF4-FFF2-40B4-BE49-F238E27FC236}">
                <a16:creationId xmlns:a16="http://schemas.microsoft.com/office/drawing/2014/main" id="{46D0DEF3-D123-F206-D256-E7CC43BA497C}"/>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4" name="Espace réservé de la date 3">
            <a:extLst>
              <a:ext uri="{FF2B5EF4-FFF2-40B4-BE49-F238E27FC236}">
                <a16:creationId xmlns:a16="http://schemas.microsoft.com/office/drawing/2014/main" id="{7563DA19-38C0-1FFD-89D8-BD8832DA12D8}"/>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accent1"/>
                </a:solidFill>
              </a:defRPr>
            </a:lvl1pPr>
          </a:lstStyle>
          <a:p>
            <a:fld id="{EE22820B-2F84-9345-ABE8-7C77677EB4AA}" type="datetime1">
              <a:rPr lang="fr-FR" smtClean="0"/>
              <a:t>18/03/2026</a:t>
            </a:fld>
            <a:endParaRPr lang="en-GB" dirty="0"/>
          </a:p>
        </p:txBody>
      </p:sp>
      <p:sp>
        <p:nvSpPr>
          <p:cNvPr id="5" name="Espace réservé du pied de page 4">
            <a:extLst>
              <a:ext uri="{FF2B5EF4-FFF2-40B4-BE49-F238E27FC236}">
                <a16:creationId xmlns:a16="http://schemas.microsoft.com/office/drawing/2014/main" id="{87147AF3-969A-54BF-953C-7A85BB0DBF36}"/>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accent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28266412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74116B-4699-3EA3-0B8C-0BDCE53AABD8}"/>
              </a:ext>
            </a:extLst>
          </p:cNvPr>
          <p:cNvSpPr>
            <a:spLocks noGrp="1"/>
          </p:cNvSpPr>
          <p:nvPr>
            <p:ph type="title" hasCustomPrompt="1"/>
          </p:nvPr>
        </p:nvSpPr>
        <p:spPr>
          <a:xfrm>
            <a:off x="1290320" y="457200"/>
            <a:ext cx="3481705" cy="1600200"/>
          </a:xfrm>
        </p:spPr>
        <p:txBody>
          <a:bodyPr anchor="b"/>
          <a:lstStyle>
            <a:lvl1pPr>
              <a:defRPr sz="3200"/>
            </a:lvl1pPr>
          </a:lstStyle>
          <a:p>
            <a:r>
              <a:rPr lang="fr-FR" dirty="0"/>
              <a:t>Slide </a:t>
            </a:r>
            <a:r>
              <a:rPr lang="fr-FR" dirty="0" err="1"/>
              <a:t>title</a:t>
            </a:r>
            <a:endParaRPr lang="en-GB" dirty="0"/>
          </a:p>
        </p:txBody>
      </p:sp>
      <p:sp>
        <p:nvSpPr>
          <p:cNvPr id="3" name="Espace réservé du contenu 2">
            <a:extLst>
              <a:ext uri="{FF2B5EF4-FFF2-40B4-BE49-F238E27FC236}">
                <a16:creationId xmlns:a16="http://schemas.microsoft.com/office/drawing/2014/main" id="{921272BF-6BCD-525C-2C73-61162DC46F19}"/>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4" name="Espace réservé du texte 3">
            <a:extLst>
              <a:ext uri="{FF2B5EF4-FFF2-40B4-BE49-F238E27FC236}">
                <a16:creationId xmlns:a16="http://schemas.microsoft.com/office/drawing/2014/main" id="{3E4B9728-B3C1-6A52-6CE4-F2871CF99AA5}"/>
              </a:ext>
            </a:extLst>
          </p:cNvPr>
          <p:cNvSpPr>
            <a:spLocks noGrp="1"/>
          </p:cNvSpPr>
          <p:nvPr>
            <p:ph type="body" sz="half" idx="2"/>
          </p:nvPr>
        </p:nvSpPr>
        <p:spPr>
          <a:xfrm>
            <a:off x="1290320" y="2057400"/>
            <a:ext cx="348170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B9B5DEDF-2926-6026-281E-8FFC0321B10F}"/>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8" name="Espace réservé de la date 3">
            <a:extLst>
              <a:ext uri="{FF2B5EF4-FFF2-40B4-BE49-F238E27FC236}">
                <a16:creationId xmlns:a16="http://schemas.microsoft.com/office/drawing/2014/main" id="{6586E7DD-D920-2906-EB3E-20F248FDDAD1}"/>
              </a:ext>
            </a:extLst>
          </p:cNvPr>
          <p:cNvSpPr>
            <a:spLocks noGrp="1"/>
          </p:cNvSpPr>
          <p:nvPr>
            <p:ph type="dt" sz="half" idx="13"/>
          </p:nvPr>
        </p:nvSpPr>
        <p:spPr>
          <a:xfrm>
            <a:off x="8745648" y="6371856"/>
            <a:ext cx="1861238" cy="365125"/>
          </a:xfrm>
          <a:prstGeom prst="rect">
            <a:avLst/>
          </a:prstGeom>
        </p:spPr>
        <p:txBody>
          <a:bodyPr/>
          <a:lstStyle>
            <a:lvl1pPr algn="r">
              <a:defRPr sz="1300" b="0">
                <a:solidFill>
                  <a:schemeClr val="bg1"/>
                </a:solidFill>
              </a:defRPr>
            </a:lvl1pPr>
          </a:lstStyle>
          <a:p>
            <a:fld id="{7BB5412E-6F5E-A74C-8297-A7F3EFDC92C9}" type="datetime1">
              <a:rPr lang="fr-FR" smtClean="0"/>
              <a:t>18/03/2026</a:t>
            </a:fld>
            <a:endParaRPr lang="en-GB" dirty="0"/>
          </a:p>
        </p:txBody>
      </p:sp>
      <p:sp>
        <p:nvSpPr>
          <p:cNvPr id="9" name="Espace réservé du pied de page 4">
            <a:extLst>
              <a:ext uri="{FF2B5EF4-FFF2-40B4-BE49-F238E27FC236}">
                <a16:creationId xmlns:a16="http://schemas.microsoft.com/office/drawing/2014/main" id="{E7D0BC85-1C5E-FF06-939F-4D91277D802F}"/>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1438541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1831D9-59BF-0FDF-C3D3-CFE09C66C1BE}"/>
              </a:ext>
            </a:extLst>
          </p:cNvPr>
          <p:cNvSpPr>
            <a:spLocks noGrp="1"/>
          </p:cNvSpPr>
          <p:nvPr>
            <p:ph type="title" hasCustomPrompt="1"/>
          </p:nvPr>
        </p:nvSpPr>
        <p:spPr>
          <a:xfrm>
            <a:off x="1280160" y="457200"/>
            <a:ext cx="3491865" cy="1600200"/>
          </a:xfrm>
        </p:spPr>
        <p:txBody>
          <a:bodyPr anchor="b"/>
          <a:lstStyle>
            <a:lvl1pPr>
              <a:defRPr sz="3200"/>
            </a:lvl1pPr>
          </a:lstStyle>
          <a:p>
            <a:r>
              <a:rPr lang="fr-FR" dirty="0"/>
              <a:t>Slide </a:t>
            </a:r>
            <a:r>
              <a:rPr lang="fr-FR" dirty="0" err="1"/>
              <a:t>title</a:t>
            </a:r>
            <a:endParaRPr lang="en-GB" dirty="0"/>
          </a:p>
        </p:txBody>
      </p:sp>
      <p:sp>
        <p:nvSpPr>
          <p:cNvPr id="3" name="Espace réservé pour une image  2">
            <a:extLst>
              <a:ext uri="{FF2B5EF4-FFF2-40B4-BE49-F238E27FC236}">
                <a16:creationId xmlns:a16="http://schemas.microsoft.com/office/drawing/2014/main" id="{7639AFFE-3F4A-AF18-EF05-8C63BA3E54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3444B76F-E52D-650F-0F4C-7B95799A414D}"/>
              </a:ext>
            </a:extLst>
          </p:cNvPr>
          <p:cNvSpPr>
            <a:spLocks noGrp="1"/>
          </p:cNvSpPr>
          <p:nvPr>
            <p:ph type="body" sz="half" idx="2"/>
          </p:nvPr>
        </p:nvSpPr>
        <p:spPr>
          <a:xfrm>
            <a:off x="1280160" y="2057400"/>
            <a:ext cx="349186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BD80F25B-47C5-1DAA-23E0-0D119ED4CA73}"/>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8" name="Espace réservé de la date 3">
            <a:extLst>
              <a:ext uri="{FF2B5EF4-FFF2-40B4-BE49-F238E27FC236}">
                <a16:creationId xmlns:a16="http://schemas.microsoft.com/office/drawing/2014/main" id="{08D0F6EE-BE89-BB25-04AD-9A3C83B0763D}"/>
              </a:ext>
            </a:extLst>
          </p:cNvPr>
          <p:cNvSpPr>
            <a:spLocks noGrp="1"/>
          </p:cNvSpPr>
          <p:nvPr>
            <p:ph type="dt" sz="half" idx="13"/>
          </p:nvPr>
        </p:nvSpPr>
        <p:spPr>
          <a:xfrm>
            <a:off x="8745648" y="6371856"/>
            <a:ext cx="1861238" cy="365125"/>
          </a:xfrm>
          <a:prstGeom prst="rect">
            <a:avLst/>
          </a:prstGeom>
        </p:spPr>
        <p:txBody>
          <a:bodyPr/>
          <a:lstStyle>
            <a:lvl1pPr algn="r">
              <a:defRPr sz="1300" b="0">
                <a:solidFill>
                  <a:schemeClr val="bg1"/>
                </a:solidFill>
              </a:defRPr>
            </a:lvl1pPr>
          </a:lstStyle>
          <a:p>
            <a:fld id="{2EC1E80A-9EFF-9D40-BC90-0965C940A3E9}" type="datetime1">
              <a:rPr lang="fr-FR" smtClean="0"/>
              <a:t>18/03/2026</a:t>
            </a:fld>
            <a:endParaRPr lang="en-GB" dirty="0"/>
          </a:p>
        </p:txBody>
      </p:sp>
      <p:sp>
        <p:nvSpPr>
          <p:cNvPr id="9" name="Espace réservé du pied de page 4">
            <a:extLst>
              <a:ext uri="{FF2B5EF4-FFF2-40B4-BE49-F238E27FC236}">
                <a16:creationId xmlns:a16="http://schemas.microsoft.com/office/drawing/2014/main" id="{89C2542D-73A1-EADE-6268-27F0ADF1B570}"/>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2281276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ED82CF-DC0C-AFF3-00F4-DCEFB2448F21}"/>
              </a:ext>
            </a:extLst>
          </p:cNvPr>
          <p:cNvSpPr>
            <a:spLocks noGrp="1"/>
          </p:cNvSpPr>
          <p:nvPr>
            <p:ph type="title" hasCustomPrompt="1"/>
          </p:nvPr>
        </p:nvSpPr>
        <p:spPr/>
        <p:txBody>
          <a:bodyPr/>
          <a:lstStyle/>
          <a:p>
            <a:r>
              <a:rPr lang="fr-FR" dirty="0"/>
              <a:t>Slide </a:t>
            </a:r>
            <a:r>
              <a:rPr lang="fr-FR" dirty="0" err="1"/>
              <a:t>title</a:t>
            </a:r>
            <a:endParaRPr lang="en-GB" dirty="0"/>
          </a:p>
        </p:txBody>
      </p:sp>
      <p:sp>
        <p:nvSpPr>
          <p:cNvPr id="3" name="Espace réservé du texte vertical 2">
            <a:extLst>
              <a:ext uri="{FF2B5EF4-FFF2-40B4-BE49-F238E27FC236}">
                <a16:creationId xmlns:a16="http://schemas.microsoft.com/office/drawing/2014/main" id="{AF29C817-C513-31D0-9FCD-596BDCB4F84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numéro de diapositive 5">
            <a:extLst>
              <a:ext uri="{FF2B5EF4-FFF2-40B4-BE49-F238E27FC236}">
                <a16:creationId xmlns:a16="http://schemas.microsoft.com/office/drawing/2014/main" id="{136BF682-8BA2-AACB-02B9-4AE082CE4181}"/>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7" name="Espace réservé de la date 3">
            <a:extLst>
              <a:ext uri="{FF2B5EF4-FFF2-40B4-BE49-F238E27FC236}">
                <a16:creationId xmlns:a16="http://schemas.microsoft.com/office/drawing/2014/main" id="{CBBA5CCA-E1AF-7E0E-418D-EA85798615A7}"/>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bg1"/>
                </a:solidFill>
              </a:defRPr>
            </a:lvl1pPr>
          </a:lstStyle>
          <a:p>
            <a:fld id="{24870756-B1F9-7C40-80D4-4709D82B80F7}" type="datetime1">
              <a:rPr lang="fr-FR" smtClean="0"/>
              <a:t>18/03/2026</a:t>
            </a:fld>
            <a:endParaRPr lang="en-GB" dirty="0"/>
          </a:p>
        </p:txBody>
      </p:sp>
      <p:sp>
        <p:nvSpPr>
          <p:cNvPr id="8" name="Espace réservé du pied de page 4">
            <a:extLst>
              <a:ext uri="{FF2B5EF4-FFF2-40B4-BE49-F238E27FC236}">
                <a16:creationId xmlns:a16="http://schemas.microsoft.com/office/drawing/2014/main" id="{F202CFDF-5081-D2E2-6DB2-F83B95252A0E}"/>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1186585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3F8297-7093-F1EE-B744-824FADA0DA62}"/>
              </a:ext>
            </a:extLst>
          </p:cNvPr>
          <p:cNvSpPr/>
          <p:nvPr userDrawn="1"/>
        </p:nvSpPr>
        <p:spPr>
          <a:xfrm>
            <a:off x="0" y="0"/>
            <a:ext cx="12192000" cy="20189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re vertical 1">
            <a:extLst>
              <a:ext uri="{FF2B5EF4-FFF2-40B4-BE49-F238E27FC236}">
                <a16:creationId xmlns:a16="http://schemas.microsoft.com/office/drawing/2014/main" id="{2866E4C2-039D-8C88-94AD-A9BBB280A366}"/>
              </a:ext>
            </a:extLst>
          </p:cNvPr>
          <p:cNvSpPr>
            <a:spLocks noGrp="1"/>
          </p:cNvSpPr>
          <p:nvPr>
            <p:ph type="title" orient="vert" hasCustomPrompt="1"/>
          </p:nvPr>
        </p:nvSpPr>
        <p:spPr>
          <a:xfrm>
            <a:off x="8724900" y="365125"/>
            <a:ext cx="2628900" cy="5673536"/>
          </a:xfrm>
        </p:spPr>
        <p:txBody>
          <a:bodyPr vert="eaVert"/>
          <a:lstStyle/>
          <a:p>
            <a:r>
              <a:rPr lang="fr-FR" dirty="0"/>
              <a:t>Slide </a:t>
            </a:r>
            <a:r>
              <a:rPr lang="fr-FR" dirty="0" err="1"/>
              <a:t>title</a:t>
            </a:r>
            <a:endParaRPr lang="en-GB" dirty="0"/>
          </a:p>
        </p:txBody>
      </p:sp>
      <p:sp>
        <p:nvSpPr>
          <p:cNvPr id="3" name="Espace réservé du texte vertical 2">
            <a:extLst>
              <a:ext uri="{FF2B5EF4-FFF2-40B4-BE49-F238E27FC236}">
                <a16:creationId xmlns:a16="http://schemas.microsoft.com/office/drawing/2014/main" id="{D5367575-098E-C139-9553-DFD5F3D8724D}"/>
              </a:ext>
            </a:extLst>
          </p:cNvPr>
          <p:cNvSpPr>
            <a:spLocks noGrp="1"/>
          </p:cNvSpPr>
          <p:nvPr>
            <p:ph type="body" orient="vert" idx="1"/>
          </p:nvPr>
        </p:nvSpPr>
        <p:spPr>
          <a:xfrm>
            <a:off x="838200" y="365125"/>
            <a:ext cx="7734300" cy="5673536"/>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6" name="Espace réservé du numéro de diapositive 5">
            <a:extLst>
              <a:ext uri="{FF2B5EF4-FFF2-40B4-BE49-F238E27FC236}">
                <a16:creationId xmlns:a16="http://schemas.microsoft.com/office/drawing/2014/main" id="{0DEB92AE-386D-03F5-8934-1C5A2EB01EFB}"/>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7" name="Espace réservé de la date 3">
            <a:extLst>
              <a:ext uri="{FF2B5EF4-FFF2-40B4-BE49-F238E27FC236}">
                <a16:creationId xmlns:a16="http://schemas.microsoft.com/office/drawing/2014/main" id="{F086EDBE-0EA5-D529-F5CD-4506A1AA52BB}"/>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bg1"/>
                </a:solidFill>
              </a:defRPr>
            </a:lvl1pPr>
          </a:lstStyle>
          <a:p>
            <a:fld id="{DAFB8D64-35BF-EA46-BD5C-8327338834BC}" type="datetime1">
              <a:rPr lang="fr-FR" smtClean="0"/>
              <a:t>18/03/2026</a:t>
            </a:fld>
            <a:endParaRPr lang="en-GB" dirty="0"/>
          </a:p>
        </p:txBody>
      </p:sp>
      <p:sp>
        <p:nvSpPr>
          <p:cNvPr id="8" name="Espace réservé du pied de page 4">
            <a:extLst>
              <a:ext uri="{FF2B5EF4-FFF2-40B4-BE49-F238E27FC236}">
                <a16:creationId xmlns:a16="http://schemas.microsoft.com/office/drawing/2014/main" id="{62F02DF1-A3C6-61F6-B864-3A8AA722068F}"/>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14003161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0FBC45-F2EC-DF9C-EC18-2265F701D4A8}"/>
              </a:ext>
            </a:extLst>
          </p:cNvPr>
          <p:cNvSpPr>
            <a:spLocks noGrp="1"/>
          </p:cNvSpPr>
          <p:nvPr>
            <p:ph type="title" hasCustomPrompt="1"/>
          </p:nvPr>
        </p:nvSpPr>
        <p:spPr/>
        <p:txBody>
          <a:bodyPr/>
          <a:lstStyle/>
          <a:p>
            <a:r>
              <a:rPr lang="fr-FR" dirty="0"/>
              <a:t>Slide </a:t>
            </a:r>
            <a:r>
              <a:rPr lang="fr-FR" dirty="0" err="1"/>
              <a:t>title</a:t>
            </a:r>
            <a:endParaRPr lang="en-GB" dirty="0"/>
          </a:p>
        </p:txBody>
      </p:sp>
      <p:sp>
        <p:nvSpPr>
          <p:cNvPr id="6" name="Espace réservé du numéro de diapositive 5">
            <a:extLst>
              <a:ext uri="{FF2B5EF4-FFF2-40B4-BE49-F238E27FC236}">
                <a16:creationId xmlns:a16="http://schemas.microsoft.com/office/drawing/2014/main" id="{51F99B3F-A769-853A-3F6E-60A5426CC3F9}"/>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8" name="Espace réservé du contenu 7">
            <a:extLst>
              <a:ext uri="{FF2B5EF4-FFF2-40B4-BE49-F238E27FC236}">
                <a16:creationId xmlns:a16="http://schemas.microsoft.com/office/drawing/2014/main" id="{3994C2DC-96AD-0C9F-4C6F-F19A86040717}"/>
              </a:ext>
            </a:extLst>
          </p:cNvPr>
          <p:cNvSpPr>
            <a:spLocks noGrp="1"/>
          </p:cNvSpPr>
          <p:nvPr>
            <p:ph sz="quarter" idx="13"/>
          </p:nvPr>
        </p:nvSpPr>
        <p:spPr>
          <a:xfrm>
            <a:off x="1303337" y="1741488"/>
            <a:ext cx="10050463" cy="393741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3" name="Espace réservé de la date 3">
            <a:extLst>
              <a:ext uri="{FF2B5EF4-FFF2-40B4-BE49-F238E27FC236}">
                <a16:creationId xmlns:a16="http://schemas.microsoft.com/office/drawing/2014/main" id="{C65B43A8-424D-3533-9FB4-2B155E30B2C3}"/>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bg1"/>
                </a:solidFill>
              </a:defRPr>
            </a:lvl1pPr>
          </a:lstStyle>
          <a:p>
            <a:fld id="{570A7421-3C2D-4F4E-9A12-AF85003F8938}" type="datetime1">
              <a:rPr lang="fr-FR" smtClean="0"/>
              <a:t>18/03/2026</a:t>
            </a:fld>
            <a:endParaRPr lang="en-GB" dirty="0"/>
          </a:p>
        </p:txBody>
      </p:sp>
      <p:sp>
        <p:nvSpPr>
          <p:cNvPr id="7" name="Espace réservé du pied de page 4">
            <a:extLst>
              <a:ext uri="{FF2B5EF4-FFF2-40B4-BE49-F238E27FC236}">
                <a16:creationId xmlns:a16="http://schemas.microsoft.com/office/drawing/2014/main" id="{1BF5BF6E-5B0E-C287-AA1D-05FD140DF689}"/>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20008740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6DF38B-F2DB-8CDE-65F4-C52CA789BA04}"/>
              </a:ext>
            </a:extLst>
          </p:cNvPr>
          <p:cNvSpPr>
            <a:spLocks noGrp="1"/>
          </p:cNvSpPr>
          <p:nvPr>
            <p:ph type="title" hasCustomPrompt="1"/>
          </p:nvPr>
        </p:nvSpPr>
        <p:spPr>
          <a:xfrm>
            <a:off x="1310640" y="1151051"/>
            <a:ext cx="10036810" cy="3294436"/>
          </a:xfrm>
        </p:spPr>
        <p:txBody>
          <a:bodyPr anchor="b"/>
          <a:lstStyle>
            <a:lvl1pPr>
              <a:defRPr sz="6000"/>
            </a:lvl1pPr>
          </a:lstStyle>
          <a:p>
            <a:r>
              <a:rPr lang="fr-FR" dirty="0"/>
              <a:t>Slide </a:t>
            </a:r>
            <a:r>
              <a:rPr lang="fr-FR" dirty="0" err="1"/>
              <a:t>title</a:t>
            </a:r>
            <a:endParaRPr lang="en-GB" dirty="0"/>
          </a:p>
        </p:txBody>
      </p:sp>
      <p:sp>
        <p:nvSpPr>
          <p:cNvPr id="3" name="Espace réservé du texte 2">
            <a:extLst>
              <a:ext uri="{FF2B5EF4-FFF2-40B4-BE49-F238E27FC236}">
                <a16:creationId xmlns:a16="http://schemas.microsoft.com/office/drawing/2014/main" id="{ECD262E2-A195-36F9-EE6F-3FFAE4D3FA9B}"/>
              </a:ext>
            </a:extLst>
          </p:cNvPr>
          <p:cNvSpPr>
            <a:spLocks noGrp="1"/>
          </p:cNvSpPr>
          <p:nvPr>
            <p:ph type="body" idx="1"/>
          </p:nvPr>
        </p:nvSpPr>
        <p:spPr>
          <a:xfrm>
            <a:off x="1310640" y="4507981"/>
            <a:ext cx="10036810" cy="1500187"/>
          </a:xfrm>
        </p:spPr>
        <p:txBody>
          <a:bodyPr/>
          <a:lstStyle>
            <a:lvl1pPr marL="0" indent="0">
              <a:buNone/>
              <a:defRPr sz="2400">
                <a:solidFill>
                  <a:schemeClr val="accent6">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6" name="Espace réservé du numéro de diapositive 5">
            <a:extLst>
              <a:ext uri="{FF2B5EF4-FFF2-40B4-BE49-F238E27FC236}">
                <a16:creationId xmlns:a16="http://schemas.microsoft.com/office/drawing/2014/main" id="{46D0DEF3-D123-F206-D256-E7CC43BA497C}"/>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7" name="Espace réservé de la date 3">
            <a:extLst>
              <a:ext uri="{FF2B5EF4-FFF2-40B4-BE49-F238E27FC236}">
                <a16:creationId xmlns:a16="http://schemas.microsoft.com/office/drawing/2014/main" id="{ACB3ED9B-C2C1-5831-3F4C-C264C6760E50}"/>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bg1"/>
                </a:solidFill>
              </a:defRPr>
            </a:lvl1pPr>
          </a:lstStyle>
          <a:p>
            <a:fld id="{58E359CF-7886-454A-AEE4-CC2395481D15}" type="datetime1">
              <a:rPr lang="fr-FR" smtClean="0"/>
              <a:t>18/03/2026</a:t>
            </a:fld>
            <a:endParaRPr lang="en-GB" dirty="0"/>
          </a:p>
        </p:txBody>
      </p:sp>
      <p:sp>
        <p:nvSpPr>
          <p:cNvPr id="8" name="Espace réservé du pied de page 4">
            <a:extLst>
              <a:ext uri="{FF2B5EF4-FFF2-40B4-BE49-F238E27FC236}">
                <a16:creationId xmlns:a16="http://schemas.microsoft.com/office/drawing/2014/main" id="{5A388E6A-1C3B-EF81-8CB7-FCA4002B61D0}"/>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3406224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CE2B01-9477-EC02-7987-D9B4A6EEBD19}"/>
              </a:ext>
            </a:extLst>
          </p:cNvPr>
          <p:cNvSpPr>
            <a:spLocks noGrp="1"/>
          </p:cNvSpPr>
          <p:nvPr>
            <p:ph type="title" hasCustomPrompt="1"/>
          </p:nvPr>
        </p:nvSpPr>
        <p:spPr/>
        <p:txBody>
          <a:bodyPr/>
          <a:lstStyle/>
          <a:p>
            <a:r>
              <a:rPr lang="fr-FR" dirty="0"/>
              <a:t>Slide </a:t>
            </a:r>
            <a:r>
              <a:rPr lang="fr-FR" dirty="0" err="1"/>
              <a:t>title</a:t>
            </a:r>
            <a:endParaRPr lang="en-GB" dirty="0"/>
          </a:p>
        </p:txBody>
      </p:sp>
      <p:sp>
        <p:nvSpPr>
          <p:cNvPr id="3" name="Espace réservé du contenu 2">
            <a:extLst>
              <a:ext uri="{FF2B5EF4-FFF2-40B4-BE49-F238E27FC236}">
                <a16:creationId xmlns:a16="http://schemas.microsoft.com/office/drawing/2014/main" id="{DC9BB4F4-BA6B-104F-B1DB-AD257C4E746D}"/>
              </a:ext>
            </a:extLst>
          </p:cNvPr>
          <p:cNvSpPr>
            <a:spLocks noGrp="1"/>
          </p:cNvSpPr>
          <p:nvPr>
            <p:ph sz="half" idx="1"/>
          </p:nvPr>
        </p:nvSpPr>
        <p:spPr>
          <a:xfrm>
            <a:off x="1303282" y="1825625"/>
            <a:ext cx="4873998" cy="4203983"/>
          </a:xfrm>
        </p:spPr>
        <p:txBody>
          <a:bodyPr>
            <a:normAutofit/>
          </a:bodyPr>
          <a:lstStyle>
            <a:lvl1pPr>
              <a:defRPr sz="2000"/>
            </a:lvl1pPr>
            <a:lvl2pPr>
              <a:defRPr sz="1800"/>
            </a:lvl2pPr>
            <a:lvl3pPr>
              <a:defRPr sz="1600"/>
            </a:lvl3pPr>
            <a:lvl4pPr>
              <a:defRPr sz="1400"/>
            </a:lvl4pPr>
            <a:lvl5pPr>
              <a:defRPr sz="14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4" name="Espace réservé du contenu 3">
            <a:extLst>
              <a:ext uri="{FF2B5EF4-FFF2-40B4-BE49-F238E27FC236}">
                <a16:creationId xmlns:a16="http://schemas.microsoft.com/office/drawing/2014/main" id="{32B86F58-F02F-81A3-57DC-6CC94945AB6D}"/>
              </a:ext>
            </a:extLst>
          </p:cNvPr>
          <p:cNvSpPr>
            <a:spLocks noGrp="1"/>
          </p:cNvSpPr>
          <p:nvPr>
            <p:ph sz="half" idx="2"/>
          </p:nvPr>
        </p:nvSpPr>
        <p:spPr>
          <a:xfrm>
            <a:off x="6479802" y="1825625"/>
            <a:ext cx="4873998" cy="4203983"/>
          </a:xfr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u numéro de diapositive 6">
            <a:extLst>
              <a:ext uri="{FF2B5EF4-FFF2-40B4-BE49-F238E27FC236}">
                <a16:creationId xmlns:a16="http://schemas.microsoft.com/office/drawing/2014/main" id="{CE0A118A-6A75-776E-D59D-7B551C3B2313}"/>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8" name="Espace réservé de la date 3">
            <a:extLst>
              <a:ext uri="{FF2B5EF4-FFF2-40B4-BE49-F238E27FC236}">
                <a16:creationId xmlns:a16="http://schemas.microsoft.com/office/drawing/2014/main" id="{A7854252-80A6-CE71-3853-0CB8FBA53F2F}"/>
              </a:ext>
            </a:extLst>
          </p:cNvPr>
          <p:cNvSpPr>
            <a:spLocks noGrp="1"/>
          </p:cNvSpPr>
          <p:nvPr>
            <p:ph type="dt" sz="half" idx="13"/>
          </p:nvPr>
        </p:nvSpPr>
        <p:spPr>
          <a:xfrm>
            <a:off x="8745648" y="6371856"/>
            <a:ext cx="1861238" cy="365125"/>
          </a:xfrm>
          <a:prstGeom prst="rect">
            <a:avLst/>
          </a:prstGeom>
        </p:spPr>
        <p:txBody>
          <a:bodyPr/>
          <a:lstStyle>
            <a:lvl1pPr algn="r">
              <a:defRPr sz="1300" b="0">
                <a:solidFill>
                  <a:schemeClr val="bg1"/>
                </a:solidFill>
              </a:defRPr>
            </a:lvl1pPr>
          </a:lstStyle>
          <a:p>
            <a:fld id="{F9076D8C-F7A5-0E42-869A-2806FF58D958}" type="datetime1">
              <a:rPr lang="fr-FR" smtClean="0"/>
              <a:t>18/03/2026</a:t>
            </a:fld>
            <a:endParaRPr lang="en-GB" dirty="0"/>
          </a:p>
        </p:txBody>
      </p:sp>
      <p:sp>
        <p:nvSpPr>
          <p:cNvPr id="9" name="Espace réservé du pied de page 4">
            <a:extLst>
              <a:ext uri="{FF2B5EF4-FFF2-40B4-BE49-F238E27FC236}">
                <a16:creationId xmlns:a16="http://schemas.microsoft.com/office/drawing/2014/main" id="{8C67D80F-22AC-9420-F4F3-B05B37D143AC}"/>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1116617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A67FE0F-916E-422A-E8F5-08EF3D369E8A}"/>
              </a:ext>
            </a:extLst>
          </p:cNvPr>
          <p:cNvSpPr>
            <a:spLocks noGrp="1"/>
          </p:cNvSpPr>
          <p:nvPr>
            <p:ph type="body" idx="1"/>
          </p:nvPr>
        </p:nvSpPr>
        <p:spPr>
          <a:xfrm>
            <a:off x="1303282" y="1708322"/>
            <a:ext cx="4863838" cy="823912"/>
          </a:xfrm>
        </p:spPr>
        <p:txBody>
          <a:bodyPr anchor="b">
            <a:normAutofit/>
          </a:bodyPr>
          <a:lstStyle>
            <a:lvl1pPr marL="0" indent="0">
              <a:buNone/>
              <a:defRPr sz="2000" b="1">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a:extLst>
              <a:ext uri="{FF2B5EF4-FFF2-40B4-BE49-F238E27FC236}">
                <a16:creationId xmlns:a16="http://schemas.microsoft.com/office/drawing/2014/main" id="{7C717BA0-5A1F-1FF2-94A1-6FA047DC7FD6}"/>
              </a:ext>
            </a:extLst>
          </p:cNvPr>
          <p:cNvSpPr>
            <a:spLocks noGrp="1"/>
          </p:cNvSpPr>
          <p:nvPr>
            <p:ph sz="half" idx="2"/>
          </p:nvPr>
        </p:nvSpPr>
        <p:spPr>
          <a:xfrm>
            <a:off x="1303282" y="2625505"/>
            <a:ext cx="4863838" cy="3376943"/>
          </a:xfrm>
        </p:spPr>
        <p:txBody>
          <a:bodyPr>
            <a:normAutofit/>
          </a:bodyPr>
          <a:lstStyle>
            <a:lvl1pPr>
              <a:defRPr sz="2000"/>
            </a:lvl1pPr>
            <a:lvl2pPr>
              <a:defRPr sz="1800"/>
            </a:lvl2pPr>
            <a:lvl3pPr>
              <a:defRPr sz="1600"/>
            </a:lvl3pPr>
            <a:lvl4pPr>
              <a:defRPr sz="1400"/>
            </a:lvl4pPr>
            <a:lvl5pPr>
              <a:defRPr sz="14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5" name="Espace réservé du texte 4">
            <a:extLst>
              <a:ext uri="{FF2B5EF4-FFF2-40B4-BE49-F238E27FC236}">
                <a16:creationId xmlns:a16="http://schemas.microsoft.com/office/drawing/2014/main" id="{7D62D443-6F5F-C4E7-032F-932349DAC77F}"/>
              </a:ext>
            </a:extLst>
          </p:cNvPr>
          <p:cNvSpPr>
            <a:spLocks noGrp="1"/>
          </p:cNvSpPr>
          <p:nvPr>
            <p:ph type="body" sz="quarter" idx="3"/>
          </p:nvPr>
        </p:nvSpPr>
        <p:spPr>
          <a:xfrm>
            <a:off x="6458268" y="1708322"/>
            <a:ext cx="4897120" cy="823912"/>
          </a:xfrm>
        </p:spPr>
        <p:txBody>
          <a:bodyPr anchor="b">
            <a:normAutofit/>
          </a:bodyPr>
          <a:lstStyle>
            <a:lvl1pPr marL="0" indent="0">
              <a:buNone/>
              <a:defRPr sz="2000" b="1">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a:extLst>
              <a:ext uri="{FF2B5EF4-FFF2-40B4-BE49-F238E27FC236}">
                <a16:creationId xmlns:a16="http://schemas.microsoft.com/office/drawing/2014/main" id="{F5FBAD3A-54DD-12A9-100C-3137362ED185}"/>
              </a:ext>
            </a:extLst>
          </p:cNvPr>
          <p:cNvSpPr>
            <a:spLocks noGrp="1"/>
          </p:cNvSpPr>
          <p:nvPr>
            <p:ph sz="quarter" idx="4"/>
          </p:nvPr>
        </p:nvSpPr>
        <p:spPr>
          <a:xfrm>
            <a:off x="6458268" y="2625505"/>
            <a:ext cx="4897120" cy="3376943"/>
          </a:xfrm>
        </p:spPr>
        <p:txBody>
          <a:bodyPr>
            <a:normAutofit/>
          </a:bodyPr>
          <a:lstStyle>
            <a:lvl1pPr>
              <a:defRPr sz="2000"/>
            </a:lvl1pPr>
            <a:lvl2pPr>
              <a:defRPr sz="1800"/>
            </a:lvl2pPr>
            <a:lvl3pPr>
              <a:defRPr sz="1600"/>
            </a:lvl3pPr>
            <a:lvl4pPr>
              <a:defRPr sz="1400"/>
            </a:lvl4pPr>
            <a:lvl5pPr>
              <a:defRPr sz="14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9" name="Espace réservé du numéro de diapositive 8">
            <a:extLst>
              <a:ext uri="{FF2B5EF4-FFF2-40B4-BE49-F238E27FC236}">
                <a16:creationId xmlns:a16="http://schemas.microsoft.com/office/drawing/2014/main" id="{4275461E-BBD1-FE0E-8B9F-965E7F3D2233}"/>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10" name="Titre 1">
            <a:extLst>
              <a:ext uri="{FF2B5EF4-FFF2-40B4-BE49-F238E27FC236}">
                <a16:creationId xmlns:a16="http://schemas.microsoft.com/office/drawing/2014/main" id="{B1D6ABB2-7BF8-09D2-4BC1-C124AD72B405}"/>
              </a:ext>
            </a:extLst>
          </p:cNvPr>
          <p:cNvSpPr>
            <a:spLocks noGrp="1"/>
          </p:cNvSpPr>
          <p:nvPr>
            <p:ph type="title" hasCustomPrompt="1"/>
          </p:nvPr>
        </p:nvSpPr>
        <p:spPr>
          <a:xfrm>
            <a:off x="1303282" y="283644"/>
            <a:ext cx="10050518" cy="1181526"/>
          </a:xfrm>
        </p:spPr>
        <p:txBody>
          <a:bodyPr/>
          <a:lstStyle/>
          <a:p>
            <a:r>
              <a:rPr lang="fr-FR" dirty="0"/>
              <a:t>Slide </a:t>
            </a:r>
            <a:r>
              <a:rPr lang="fr-FR" dirty="0" err="1"/>
              <a:t>title</a:t>
            </a:r>
            <a:endParaRPr lang="en-GB" dirty="0"/>
          </a:p>
        </p:txBody>
      </p:sp>
      <p:sp>
        <p:nvSpPr>
          <p:cNvPr id="2" name="Espace réservé de la date 3">
            <a:extLst>
              <a:ext uri="{FF2B5EF4-FFF2-40B4-BE49-F238E27FC236}">
                <a16:creationId xmlns:a16="http://schemas.microsoft.com/office/drawing/2014/main" id="{123A2742-347C-3DE7-CE09-9E2BF212AEF6}"/>
              </a:ext>
            </a:extLst>
          </p:cNvPr>
          <p:cNvSpPr>
            <a:spLocks noGrp="1"/>
          </p:cNvSpPr>
          <p:nvPr>
            <p:ph type="dt" sz="half" idx="13"/>
          </p:nvPr>
        </p:nvSpPr>
        <p:spPr>
          <a:xfrm>
            <a:off x="8745648" y="6371856"/>
            <a:ext cx="1861238" cy="365125"/>
          </a:xfrm>
          <a:prstGeom prst="rect">
            <a:avLst/>
          </a:prstGeom>
        </p:spPr>
        <p:txBody>
          <a:bodyPr/>
          <a:lstStyle>
            <a:lvl1pPr algn="r">
              <a:defRPr sz="1300" b="0">
                <a:solidFill>
                  <a:schemeClr val="bg1"/>
                </a:solidFill>
              </a:defRPr>
            </a:lvl1pPr>
          </a:lstStyle>
          <a:p>
            <a:fld id="{0C2417D9-A0A2-3948-BFC3-2B4B3D6401E8}" type="datetime1">
              <a:rPr lang="fr-FR" smtClean="0"/>
              <a:t>18/03/2026</a:t>
            </a:fld>
            <a:endParaRPr lang="en-GB" dirty="0"/>
          </a:p>
        </p:txBody>
      </p:sp>
      <p:sp>
        <p:nvSpPr>
          <p:cNvPr id="11" name="Espace réservé du pied de page 4">
            <a:extLst>
              <a:ext uri="{FF2B5EF4-FFF2-40B4-BE49-F238E27FC236}">
                <a16:creationId xmlns:a16="http://schemas.microsoft.com/office/drawing/2014/main" id="{58ABF7CB-1121-D2EA-4F4D-5CD1D7988CF9}"/>
              </a:ext>
            </a:extLst>
          </p:cNvPr>
          <p:cNvSpPr>
            <a:spLocks noGrp="1"/>
          </p:cNvSpPr>
          <p:nvPr>
            <p:ph type="ftr" sz="quarter" idx="14"/>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22352192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1FADB6-8A41-AEC9-ABDE-07963860C882}"/>
              </a:ext>
            </a:extLst>
          </p:cNvPr>
          <p:cNvSpPr>
            <a:spLocks noGrp="1"/>
          </p:cNvSpPr>
          <p:nvPr>
            <p:ph type="title" hasCustomPrompt="1"/>
          </p:nvPr>
        </p:nvSpPr>
        <p:spPr/>
        <p:txBody>
          <a:bodyPr/>
          <a:lstStyle/>
          <a:p>
            <a:r>
              <a:rPr lang="fr-FR" dirty="0"/>
              <a:t>Slide </a:t>
            </a:r>
            <a:r>
              <a:rPr lang="fr-FR" dirty="0" err="1"/>
              <a:t>title</a:t>
            </a:r>
            <a:endParaRPr lang="en-GB" dirty="0"/>
          </a:p>
        </p:txBody>
      </p:sp>
      <p:sp>
        <p:nvSpPr>
          <p:cNvPr id="5" name="Espace réservé du numéro de diapositive 4">
            <a:extLst>
              <a:ext uri="{FF2B5EF4-FFF2-40B4-BE49-F238E27FC236}">
                <a16:creationId xmlns:a16="http://schemas.microsoft.com/office/drawing/2014/main" id="{0194DD59-B0C1-3D16-D45E-9939CDEBB839}"/>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6" name="Espace réservé de la date 3">
            <a:extLst>
              <a:ext uri="{FF2B5EF4-FFF2-40B4-BE49-F238E27FC236}">
                <a16:creationId xmlns:a16="http://schemas.microsoft.com/office/drawing/2014/main" id="{0E7FF8FD-4213-012A-5E1B-6757A848993A}"/>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bg1"/>
                </a:solidFill>
              </a:defRPr>
            </a:lvl1pPr>
          </a:lstStyle>
          <a:p>
            <a:fld id="{34A59C1B-AA19-3344-926E-AD26C444676E}" type="datetime1">
              <a:rPr lang="fr-FR" smtClean="0"/>
              <a:t>18/03/2026</a:t>
            </a:fld>
            <a:endParaRPr lang="en-GB" dirty="0"/>
          </a:p>
        </p:txBody>
      </p:sp>
      <p:sp>
        <p:nvSpPr>
          <p:cNvPr id="7" name="Espace réservé du pied de page 4">
            <a:extLst>
              <a:ext uri="{FF2B5EF4-FFF2-40B4-BE49-F238E27FC236}">
                <a16:creationId xmlns:a16="http://schemas.microsoft.com/office/drawing/2014/main" id="{6DF6D209-774F-B084-6067-43A6C9CF8DB3}"/>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573731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9503C45-1BEE-7F19-8C6A-82AB0D5DB71F}"/>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6" name="Rectangle 5">
            <a:extLst>
              <a:ext uri="{FF2B5EF4-FFF2-40B4-BE49-F238E27FC236}">
                <a16:creationId xmlns:a16="http://schemas.microsoft.com/office/drawing/2014/main" id="{D3D84856-056E-7E64-2FC6-70FB5A0D24E3}"/>
              </a:ext>
            </a:extLst>
          </p:cNvPr>
          <p:cNvSpPr/>
          <p:nvPr userDrawn="1"/>
        </p:nvSpPr>
        <p:spPr>
          <a:xfrm>
            <a:off x="203200" y="223520"/>
            <a:ext cx="853440" cy="117856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space réservé de la date 3">
            <a:extLst>
              <a:ext uri="{FF2B5EF4-FFF2-40B4-BE49-F238E27FC236}">
                <a16:creationId xmlns:a16="http://schemas.microsoft.com/office/drawing/2014/main" id="{27C9AF7A-1869-C10B-0F15-EE7128642A0C}"/>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bg1"/>
                </a:solidFill>
              </a:defRPr>
            </a:lvl1pPr>
          </a:lstStyle>
          <a:p>
            <a:fld id="{7CCED5D6-2EB5-0841-9811-B9A37C71AA87}" type="datetime1">
              <a:rPr lang="fr-FR" smtClean="0"/>
              <a:t>18/03/2026</a:t>
            </a:fld>
            <a:endParaRPr lang="en-GB" dirty="0"/>
          </a:p>
        </p:txBody>
      </p:sp>
      <p:sp>
        <p:nvSpPr>
          <p:cNvPr id="7" name="Espace réservé du pied de page 4">
            <a:extLst>
              <a:ext uri="{FF2B5EF4-FFF2-40B4-BE49-F238E27FC236}">
                <a16:creationId xmlns:a16="http://schemas.microsoft.com/office/drawing/2014/main" id="{56ECEA32-D092-A537-D304-290FAC7D8026}"/>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2563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CE2B01-9477-EC02-7987-D9B4A6EEBD19}"/>
              </a:ext>
            </a:extLst>
          </p:cNvPr>
          <p:cNvSpPr>
            <a:spLocks noGrp="1"/>
          </p:cNvSpPr>
          <p:nvPr>
            <p:ph type="title" hasCustomPrompt="1"/>
          </p:nvPr>
        </p:nvSpPr>
        <p:spPr/>
        <p:txBody>
          <a:bodyPr/>
          <a:lstStyle/>
          <a:p>
            <a:r>
              <a:rPr lang="fr-FR" dirty="0"/>
              <a:t>Slide </a:t>
            </a:r>
            <a:r>
              <a:rPr lang="fr-FR" dirty="0" err="1"/>
              <a:t>title</a:t>
            </a:r>
            <a:endParaRPr lang="en-GB" dirty="0"/>
          </a:p>
        </p:txBody>
      </p:sp>
      <p:sp>
        <p:nvSpPr>
          <p:cNvPr id="3" name="Espace réservé du contenu 2">
            <a:extLst>
              <a:ext uri="{FF2B5EF4-FFF2-40B4-BE49-F238E27FC236}">
                <a16:creationId xmlns:a16="http://schemas.microsoft.com/office/drawing/2014/main" id="{DC9BB4F4-BA6B-104F-B1DB-AD257C4E746D}"/>
              </a:ext>
            </a:extLst>
          </p:cNvPr>
          <p:cNvSpPr>
            <a:spLocks noGrp="1"/>
          </p:cNvSpPr>
          <p:nvPr>
            <p:ph sz="half" idx="1"/>
          </p:nvPr>
        </p:nvSpPr>
        <p:spPr>
          <a:xfrm>
            <a:off x="1303282" y="1825625"/>
            <a:ext cx="4873998" cy="4203983"/>
          </a:xfrm>
        </p:spPr>
        <p:txBody>
          <a:bodyPr>
            <a:normAutofit/>
          </a:bodyPr>
          <a:lstStyle>
            <a:lvl1pPr>
              <a:defRPr sz="2000"/>
            </a:lvl1pPr>
            <a:lvl2pPr>
              <a:defRPr sz="1800"/>
            </a:lvl2pPr>
            <a:lvl3pPr>
              <a:defRPr sz="1600"/>
            </a:lvl3pPr>
            <a:lvl4pPr>
              <a:defRPr sz="1400"/>
            </a:lvl4pPr>
            <a:lvl5pPr>
              <a:defRPr sz="14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4" name="Espace réservé du contenu 3">
            <a:extLst>
              <a:ext uri="{FF2B5EF4-FFF2-40B4-BE49-F238E27FC236}">
                <a16:creationId xmlns:a16="http://schemas.microsoft.com/office/drawing/2014/main" id="{32B86F58-F02F-81A3-57DC-6CC94945AB6D}"/>
              </a:ext>
            </a:extLst>
          </p:cNvPr>
          <p:cNvSpPr>
            <a:spLocks noGrp="1"/>
          </p:cNvSpPr>
          <p:nvPr>
            <p:ph sz="half" idx="2"/>
          </p:nvPr>
        </p:nvSpPr>
        <p:spPr>
          <a:xfrm>
            <a:off x="6479802" y="1825625"/>
            <a:ext cx="4873998" cy="4203983"/>
          </a:xfr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u numéro de diapositive 6">
            <a:extLst>
              <a:ext uri="{FF2B5EF4-FFF2-40B4-BE49-F238E27FC236}">
                <a16:creationId xmlns:a16="http://schemas.microsoft.com/office/drawing/2014/main" id="{CE0A118A-6A75-776E-D59D-7B551C3B2313}"/>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5" name="Espace réservé de la date 3">
            <a:extLst>
              <a:ext uri="{FF2B5EF4-FFF2-40B4-BE49-F238E27FC236}">
                <a16:creationId xmlns:a16="http://schemas.microsoft.com/office/drawing/2014/main" id="{5942DAF8-E561-6E33-87E4-637CEF404BCC}"/>
              </a:ext>
            </a:extLst>
          </p:cNvPr>
          <p:cNvSpPr>
            <a:spLocks noGrp="1"/>
          </p:cNvSpPr>
          <p:nvPr>
            <p:ph type="dt" sz="half" idx="13"/>
          </p:nvPr>
        </p:nvSpPr>
        <p:spPr>
          <a:xfrm>
            <a:off x="8745648" y="6371856"/>
            <a:ext cx="1861238" cy="365125"/>
          </a:xfrm>
          <a:prstGeom prst="rect">
            <a:avLst/>
          </a:prstGeom>
        </p:spPr>
        <p:txBody>
          <a:bodyPr/>
          <a:lstStyle>
            <a:lvl1pPr algn="r">
              <a:defRPr sz="1300" b="0">
                <a:solidFill>
                  <a:schemeClr val="accent1"/>
                </a:solidFill>
              </a:defRPr>
            </a:lvl1pPr>
          </a:lstStyle>
          <a:p>
            <a:fld id="{F8D19C35-C0BE-3548-897F-C05399FDA123}" type="datetime1">
              <a:rPr lang="fr-FR" smtClean="0"/>
              <a:t>18/03/2026</a:t>
            </a:fld>
            <a:endParaRPr lang="en-GB" dirty="0"/>
          </a:p>
        </p:txBody>
      </p:sp>
      <p:sp>
        <p:nvSpPr>
          <p:cNvPr id="6" name="Espace réservé du pied de page 4">
            <a:extLst>
              <a:ext uri="{FF2B5EF4-FFF2-40B4-BE49-F238E27FC236}">
                <a16:creationId xmlns:a16="http://schemas.microsoft.com/office/drawing/2014/main" id="{C2C28EC7-B3FE-D4E6-D2E4-C281665B3BD7}"/>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accent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39409115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74116B-4699-3EA3-0B8C-0BDCE53AABD8}"/>
              </a:ext>
            </a:extLst>
          </p:cNvPr>
          <p:cNvSpPr>
            <a:spLocks noGrp="1"/>
          </p:cNvSpPr>
          <p:nvPr>
            <p:ph type="title" hasCustomPrompt="1"/>
          </p:nvPr>
        </p:nvSpPr>
        <p:spPr>
          <a:xfrm>
            <a:off x="1290320" y="457200"/>
            <a:ext cx="3481705" cy="1600200"/>
          </a:xfrm>
        </p:spPr>
        <p:txBody>
          <a:bodyPr anchor="b"/>
          <a:lstStyle>
            <a:lvl1pPr>
              <a:defRPr sz="3200"/>
            </a:lvl1pPr>
          </a:lstStyle>
          <a:p>
            <a:r>
              <a:rPr lang="fr-FR" dirty="0"/>
              <a:t>Slide </a:t>
            </a:r>
            <a:r>
              <a:rPr lang="fr-FR" dirty="0" err="1"/>
              <a:t>title</a:t>
            </a:r>
            <a:endParaRPr lang="en-GB" dirty="0"/>
          </a:p>
        </p:txBody>
      </p:sp>
      <p:sp>
        <p:nvSpPr>
          <p:cNvPr id="3" name="Espace réservé du contenu 2">
            <a:extLst>
              <a:ext uri="{FF2B5EF4-FFF2-40B4-BE49-F238E27FC236}">
                <a16:creationId xmlns:a16="http://schemas.microsoft.com/office/drawing/2014/main" id="{921272BF-6BCD-525C-2C73-61162DC46F19}"/>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4" name="Espace réservé du texte 3">
            <a:extLst>
              <a:ext uri="{FF2B5EF4-FFF2-40B4-BE49-F238E27FC236}">
                <a16:creationId xmlns:a16="http://schemas.microsoft.com/office/drawing/2014/main" id="{3E4B9728-B3C1-6A52-6CE4-F2871CF99AA5}"/>
              </a:ext>
            </a:extLst>
          </p:cNvPr>
          <p:cNvSpPr>
            <a:spLocks noGrp="1"/>
          </p:cNvSpPr>
          <p:nvPr>
            <p:ph type="body" sz="half" idx="2"/>
          </p:nvPr>
        </p:nvSpPr>
        <p:spPr>
          <a:xfrm>
            <a:off x="1290320" y="2057400"/>
            <a:ext cx="348170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B9B5DEDF-2926-6026-281E-8FFC0321B10F}"/>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8" name="Espace réservé de la date 3">
            <a:extLst>
              <a:ext uri="{FF2B5EF4-FFF2-40B4-BE49-F238E27FC236}">
                <a16:creationId xmlns:a16="http://schemas.microsoft.com/office/drawing/2014/main" id="{6A22C3F5-92CD-AA57-5C8D-676B7A9F9FA4}"/>
              </a:ext>
            </a:extLst>
          </p:cNvPr>
          <p:cNvSpPr>
            <a:spLocks noGrp="1"/>
          </p:cNvSpPr>
          <p:nvPr>
            <p:ph type="dt" sz="half" idx="13"/>
          </p:nvPr>
        </p:nvSpPr>
        <p:spPr>
          <a:xfrm>
            <a:off x="8745648" y="6371856"/>
            <a:ext cx="1861238" cy="365125"/>
          </a:xfrm>
          <a:prstGeom prst="rect">
            <a:avLst/>
          </a:prstGeom>
        </p:spPr>
        <p:txBody>
          <a:bodyPr/>
          <a:lstStyle>
            <a:lvl1pPr algn="r">
              <a:defRPr sz="1300" b="0">
                <a:solidFill>
                  <a:schemeClr val="bg1"/>
                </a:solidFill>
              </a:defRPr>
            </a:lvl1pPr>
          </a:lstStyle>
          <a:p>
            <a:fld id="{8B1BBA09-8DC9-BD42-A2E2-65537B31B478}" type="datetime1">
              <a:rPr lang="fr-FR" smtClean="0"/>
              <a:t>18/03/2026</a:t>
            </a:fld>
            <a:endParaRPr lang="en-GB" dirty="0"/>
          </a:p>
        </p:txBody>
      </p:sp>
      <p:sp>
        <p:nvSpPr>
          <p:cNvPr id="9" name="Espace réservé du pied de page 4">
            <a:extLst>
              <a:ext uri="{FF2B5EF4-FFF2-40B4-BE49-F238E27FC236}">
                <a16:creationId xmlns:a16="http://schemas.microsoft.com/office/drawing/2014/main" id="{AABBDF8B-4150-B082-E952-8852B0F20381}"/>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17707886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1831D9-59BF-0FDF-C3D3-CFE09C66C1BE}"/>
              </a:ext>
            </a:extLst>
          </p:cNvPr>
          <p:cNvSpPr>
            <a:spLocks noGrp="1"/>
          </p:cNvSpPr>
          <p:nvPr>
            <p:ph type="title" hasCustomPrompt="1"/>
          </p:nvPr>
        </p:nvSpPr>
        <p:spPr>
          <a:xfrm>
            <a:off x="1280160" y="457200"/>
            <a:ext cx="3491865" cy="1600200"/>
          </a:xfrm>
        </p:spPr>
        <p:txBody>
          <a:bodyPr anchor="b"/>
          <a:lstStyle>
            <a:lvl1pPr>
              <a:defRPr sz="3200"/>
            </a:lvl1pPr>
          </a:lstStyle>
          <a:p>
            <a:r>
              <a:rPr lang="fr-FR" dirty="0"/>
              <a:t>Slide </a:t>
            </a:r>
            <a:r>
              <a:rPr lang="fr-FR" dirty="0" err="1"/>
              <a:t>title</a:t>
            </a:r>
            <a:endParaRPr lang="en-GB" dirty="0"/>
          </a:p>
        </p:txBody>
      </p:sp>
      <p:sp>
        <p:nvSpPr>
          <p:cNvPr id="3" name="Espace réservé pour une image  2">
            <a:extLst>
              <a:ext uri="{FF2B5EF4-FFF2-40B4-BE49-F238E27FC236}">
                <a16:creationId xmlns:a16="http://schemas.microsoft.com/office/drawing/2014/main" id="{7639AFFE-3F4A-AF18-EF05-8C63BA3E54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3444B76F-E52D-650F-0F4C-7B95799A414D}"/>
              </a:ext>
            </a:extLst>
          </p:cNvPr>
          <p:cNvSpPr>
            <a:spLocks noGrp="1"/>
          </p:cNvSpPr>
          <p:nvPr>
            <p:ph type="body" sz="half" idx="2"/>
          </p:nvPr>
        </p:nvSpPr>
        <p:spPr>
          <a:xfrm>
            <a:off x="1280160" y="2057400"/>
            <a:ext cx="349186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BD80F25B-47C5-1DAA-23E0-0D119ED4CA73}"/>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8" name="Espace réservé de la date 3">
            <a:extLst>
              <a:ext uri="{FF2B5EF4-FFF2-40B4-BE49-F238E27FC236}">
                <a16:creationId xmlns:a16="http://schemas.microsoft.com/office/drawing/2014/main" id="{24D65401-AB51-7C54-81B5-5F3F490470A9}"/>
              </a:ext>
            </a:extLst>
          </p:cNvPr>
          <p:cNvSpPr>
            <a:spLocks noGrp="1"/>
          </p:cNvSpPr>
          <p:nvPr>
            <p:ph type="dt" sz="half" idx="13"/>
          </p:nvPr>
        </p:nvSpPr>
        <p:spPr>
          <a:xfrm>
            <a:off x="8745648" y="6371856"/>
            <a:ext cx="1861238" cy="365125"/>
          </a:xfrm>
          <a:prstGeom prst="rect">
            <a:avLst/>
          </a:prstGeom>
        </p:spPr>
        <p:txBody>
          <a:bodyPr/>
          <a:lstStyle>
            <a:lvl1pPr algn="r">
              <a:defRPr sz="1300" b="0">
                <a:solidFill>
                  <a:schemeClr val="bg1"/>
                </a:solidFill>
              </a:defRPr>
            </a:lvl1pPr>
          </a:lstStyle>
          <a:p>
            <a:fld id="{4C64D4EA-F45B-044D-A91A-9750C05772BD}" type="datetime1">
              <a:rPr lang="fr-FR" smtClean="0"/>
              <a:t>18/03/2026</a:t>
            </a:fld>
            <a:endParaRPr lang="en-GB" dirty="0"/>
          </a:p>
        </p:txBody>
      </p:sp>
      <p:sp>
        <p:nvSpPr>
          <p:cNvPr id="9" name="Espace réservé du pied de page 4">
            <a:extLst>
              <a:ext uri="{FF2B5EF4-FFF2-40B4-BE49-F238E27FC236}">
                <a16:creationId xmlns:a16="http://schemas.microsoft.com/office/drawing/2014/main" id="{3E3B3DAD-7B53-5CD4-A744-F08718A17C97}"/>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1182793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ED82CF-DC0C-AFF3-00F4-DCEFB2448F21}"/>
              </a:ext>
            </a:extLst>
          </p:cNvPr>
          <p:cNvSpPr>
            <a:spLocks noGrp="1"/>
          </p:cNvSpPr>
          <p:nvPr>
            <p:ph type="title" hasCustomPrompt="1"/>
          </p:nvPr>
        </p:nvSpPr>
        <p:spPr/>
        <p:txBody>
          <a:bodyPr/>
          <a:lstStyle/>
          <a:p>
            <a:r>
              <a:rPr lang="fr-FR" dirty="0"/>
              <a:t>Slide </a:t>
            </a:r>
            <a:r>
              <a:rPr lang="fr-FR" dirty="0" err="1"/>
              <a:t>title</a:t>
            </a:r>
            <a:endParaRPr lang="en-GB" dirty="0"/>
          </a:p>
        </p:txBody>
      </p:sp>
      <p:sp>
        <p:nvSpPr>
          <p:cNvPr id="3" name="Espace réservé du texte vertical 2">
            <a:extLst>
              <a:ext uri="{FF2B5EF4-FFF2-40B4-BE49-F238E27FC236}">
                <a16:creationId xmlns:a16="http://schemas.microsoft.com/office/drawing/2014/main" id="{AF29C817-C513-31D0-9FCD-596BDCB4F84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numéro de diapositive 5">
            <a:extLst>
              <a:ext uri="{FF2B5EF4-FFF2-40B4-BE49-F238E27FC236}">
                <a16:creationId xmlns:a16="http://schemas.microsoft.com/office/drawing/2014/main" id="{136BF682-8BA2-AACB-02B9-4AE082CE4181}"/>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7" name="Espace réservé de la date 3">
            <a:extLst>
              <a:ext uri="{FF2B5EF4-FFF2-40B4-BE49-F238E27FC236}">
                <a16:creationId xmlns:a16="http://schemas.microsoft.com/office/drawing/2014/main" id="{3BEC9DC6-1F51-0C6C-EEFF-A5E76DE91B0F}"/>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bg1"/>
                </a:solidFill>
              </a:defRPr>
            </a:lvl1pPr>
          </a:lstStyle>
          <a:p>
            <a:fld id="{07D38AD9-FD05-9A46-AB3F-912E963E93AC}" type="datetime1">
              <a:rPr lang="fr-FR" smtClean="0"/>
              <a:t>18/03/2026</a:t>
            </a:fld>
            <a:endParaRPr lang="en-GB" dirty="0"/>
          </a:p>
        </p:txBody>
      </p:sp>
      <p:sp>
        <p:nvSpPr>
          <p:cNvPr id="8" name="Espace réservé du pied de page 4">
            <a:extLst>
              <a:ext uri="{FF2B5EF4-FFF2-40B4-BE49-F238E27FC236}">
                <a16:creationId xmlns:a16="http://schemas.microsoft.com/office/drawing/2014/main" id="{1A9A93DF-83B5-8617-C76F-394DE5B623DB}"/>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3666933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3F8297-7093-F1EE-B744-824FADA0DA62}"/>
              </a:ext>
            </a:extLst>
          </p:cNvPr>
          <p:cNvSpPr/>
          <p:nvPr userDrawn="1"/>
        </p:nvSpPr>
        <p:spPr>
          <a:xfrm>
            <a:off x="0" y="0"/>
            <a:ext cx="12192000" cy="201892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re vertical 1">
            <a:extLst>
              <a:ext uri="{FF2B5EF4-FFF2-40B4-BE49-F238E27FC236}">
                <a16:creationId xmlns:a16="http://schemas.microsoft.com/office/drawing/2014/main" id="{2866E4C2-039D-8C88-94AD-A9BBB280A366}"/>
              </a:ext>
            </a:extLst>
          </p:cNvPr>
          <p:cNvSpPr>
            <a:spLocks noGrp="1"/>
          </p:cNvSpPr>
          <p:nvPr>
            <p:ph type="title" orient="vert" hasCustomPrompt="1"/>
          </p:nvPr>
        </p:nvSpPr>
        <p:spPr>
          <a:xfrm>
            <a:off x="8724900" y="365125"/>
            <a:ext cx="2628900" cy="5673536"/>
          </a:xfrm>
        </p:spPr>
        <p:txBody>
          <a:bodyPr vert="eaVert"/>
          <a:lstStyle/>
          <a:p>
            <a:r>
              <a:rPr lang="fr-FR" dirty="0"/>
              <a:t>Slide </a:t>
            </a:r>
            <a:r>
              <a:rPr lang="fr-FR" dirty="0" err="1"/>
              <a:t>title</a:t>
            </a:r>
            <a:endParaRPr lang="en-GB" dirty="0"/>
          </a:p>
        </p:txBody>
      </p:sp>
      <p:sp>
        <p:nvSpPr>
          <p:cNvPr id="3" name="Espace réservé du texte vertical 2">
            <a:extLst>
              <a:ext uri="{FF2B5EF4-FFF2-40B4-BE49-F238E27FC236}">
                <a16:creationId xmlns:a16="http://schemas.microsoft.com/office/drawing/2014/main" id="{D5367575-098E-C139-9553-DFD5F3D8724D}"/>
              </a:ext>
            </a:extLst>
          </p:cNvPr>
          <p:cNvSpPr>
            <a:spLocks noGrp="1"/>
          </p:cNvSpPr>
          <p:nvPr>
            <p:ph type="body" orient="vert" idx="1"/>
          </p:nvPr>
        </p:nvSpPr>
        <p:spPr>
          <a:xfrm>
            <a:off x="838200" y="365125"/>
            <a:ext cx="7734300" cy="5673536"/>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6" name="Espace réservé du numéro de diapositive 5">
            <a:extLst>
              <a:ext uri="{FF2B5EF4-FFF2-40B4-BE49-F238E27FC236}">
                <a16:creationId xmlns:a16="http://schemas.microsoft.com/office/drawing/2014/main" id="{0DEB92AE-386D-03F5-8934-1C5A2EB01EFB}"/>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7" name="Espace réservé de la date 3">
            <a:extLst>
              <a:ext uri="{FF2B5EF4-FFF2-40B4-BE49-F238E27FC236}">
                <a16:creationId xmlns:a16="http://schemas.microsoft.com/office/drawing/2014/main" id="{925DDFB0-D3BE-6F83-CF85-A1942F3B459B}"/>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bg1"/>
                </a:solidFill>
              </a:defRPr>
            </a:lvl1pPr>
          </a:lstStyle>
          <a:p>
            <a:fld id="{2E3EEA1A-1634-1A48-A0DE-8652F9EE8BDB}" type="datetime1">
              <a:rPr lang="fr-FR" smtClean="0"/>
              <a:t>18/03/2026</a:t>
            </a:fld>
            <a:endParaRPr lang="en-GB" dirty="0"/>
          </a:p>
        </p:txBody>
      </p:sp>
      <p:sp>
        <p:nvSpPr>
          <p:cNvPr id="8" name="Espace réservé du pied de page 4">
            <a:extLst>
              <a:ext uri="{FF2B5EF4-FFF2-40B4-BE49-F238E27FC236}">
                <a16:creationId xmlns:a16="http://schemas.microsoft.com/office/drawing/2014/main" id="{3A5EBC35-4013-56C2-0FF3-5AC42BB1F717}"/>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3990376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2887BA-0706-778A-9608-982247BB8C84}"/>
              </a:ext>
            </a:extLst>
          </p:cNvPr>
          <p:cNvSpPr>
            <a:spLocks noGrp="1"/>
          </p:cNvSpPr>
          <p:nvPr>
            <p:ph type="title" hasCustomPrompt="1"/>
          </p:nvPr>
        </p:nvSpPr>
        <p:spPr>
          <a:xfrm>
            <a:off x="1270000" y="365125"/>
            <a:ext cx="10085388" cy="1325563"/>
          </a:xfrm>
        </p:spPr>
        <p:txBody>
          <a:bodyPr/>
          <a:lstStyle/>
          <a:p>
            <a:r>
              <a:rPr lang="fr-FR" dirty="0"/>
              <a:t>Slide </a:t>
            </a:r>
            <a:r>
              <a:rPr lang="fr-FR" dirty="0" err="1"/>
              <a:t>title</a:t>
            </a:r>
            <a:endParaRPr lang="en-GB" dirty="0"/>
          </a:p>
        </p:txBody>
      </p:sp>
      <p:sp>
        <p:nvSpPr>
          <p:cNvPr id="3" name="Espace réservé du texte 2">
            <a:extLst>
              <a:ext uri="{FF2B5EF4-FFF2-40B4-BE49-F238E27FC236}">
                <a16:creationId xmlns:a16="http://schemas.microsoft.com/office/drawing/2014/main" id="{7A67FE0F-916E-422A-E8F5-08EF3D369E8A}"/>
              </a:ext>
            </a:extLst>
          </p:cNvPr>
          <p:cNvSpPr>
            <a:spLocks noGrp="1"/>
          </p:cNvSpPr>
          <p:nvPr>
            <p:ph type="body" idx="1"/>
          </p:nvPr>
        </p:nvSpPr>
        <p:spPr>
          <a:xfrm>
            <a:off x="1270000" y="1708322"/>
            <a:ext cx="489712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a:extLst>
              <a:ext uri="{FF2B5EF4-FFF2-40B4-BE49-F238E27FC236}">
                <a16:creationId xmlns:a16="http://schemas.microsoft.com/office/drawing/2014/main" id="{7C717BA0-5A1F-1FF2-94A1-6FA047DC7FD6}"/>
              </a:ext>
            </a:extLst>
          </p:cNvPr>
          <p:cNvSpPr>
            <a:spLocks noGrp="1"/>
          </p:cNvSpPr>
          <p:nvPr>
            <p:ph sz="half" idx="2"/>
          </p:nvPr>
        </p:nvSpPr>
        <p:spPr>
          <a:xfrm>
            <a:off x="1270000" y="2625505"/>
            <a:ext cx="4897120" cy="3376943"/>
          </a:xfrm>
        </p:spPr>
        <p:txBody>
          <a:bodyPr>
            <a:normAutofit/>
          </a:bodyPr>
          <a:lstStyle>
            <a:lvl1pPr>
              <a:defRPr sz="2000"/>
            </a:lvl1pPr>
            <a:lvl2pPr>
              <a:defRPr sz="1800"/>
            </a:lvl2pPr>
            <a:lvl3pPr>
              <a:defRPr sz="1600"/>
            </a:lvl3pPr>
            <a:lvl4pPr>
              <a:defRPr sz="1400"/>
            </a:lvl4pPr>
            <a:lvl5pPr>
              <a:defRPr sz="14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5" name="Espace réservé du texte 4">
            <a:extLst>
              <a:ext uri="{FF2B5EF4-FFF2-40B4-BE49-F238E27FC236}">
                <a16:creationId xmlns:a16="http://schemas.microsoft.com/office/drawing/2014/main" id="{7D62D443-6F5F-C4E7-032F-932349DAC77F}"/>
              </a:ext>
            </a:extLst>
          </p:cNvPr>
          <p:cNvSpPr>
            <a:spLocks noGrp="1"/>
          </p:cNvSpPr>
          <p:nvPr>
            <p:ph type="body" sz="quarter" idx="3"/>
          </p:nvPr>
        </p:nvSpPr>
        <p:spPr>
          <a:xfrm>
            <a:off x="6458268" y="1708322"/>
            <a:ext cx="489712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5FBAD3A-54DD-12A9-100C-3137362ED185}"/>
              </a:ext>
            </a:extLst>
          </p:cNvPr>
          <p:cNvSpPr>
            <a:spLocks noGrp="1"/>
          </p:cNvSpPr>
          <p:nvPr>
            <p:ph sz="quarter" idx="4"/>
          </p:nvPr>
        </p:nvSpPr>
        <p:spPr>
          <a:xfrm>
            <a:off x="6458268" y="2625505"/>
            <a:ext cx="4897120" cy="3376943"/>
          </a:xfrm>
        </p:spPr>
        <p:txBody>
          <a:bodyPr>
            <a:normAutofit/>
          </a:bodyPr>
          <a:lstStyle>
            <a:lvl1pPr>
              <a:defRPr sz="2000"/>
            </a:lvl1pPr>
            <a:lvl2pPr>
              <a:defRPr sz="1800"/>
            </a:lvl2pPr>
            <a:lvl3pPr>
              <a:defRPr sz="1600"/>
            </a:lvl3pPr>
            <a:lvl4pPr>
              <a:defRPr sz="1400"/>
            </a:lvl4pPr>
            <a:lvl5pPr>
              <a:defRPr sz="14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9" name="Espace réservé du numéro de diapositive 8">
            <a:extLst>
              <a:ext uri="{FF2B5EF4-FFF2-40B4-BE49-F238E27FC236}">
                <a16:creationId xmlns:a16="http://schemas.microsoft.com/office/drawing/2014/main" id="{4275461E-BBD1-FE0E-8B9F-965E7F3D2233}"/>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7" name="Espace réservé de la date 3">
            <a:extLst>
              <a:ext uri="{FF2B5EF4-FFF2-40B4-BE49-F238E27FC236}">
                <a16:creationId xmlns:a16="http://schemas.microsoft.com/office/drawing/2014/main" id="{DE4F971A-960D-602F-E67B-86192FD176B3}"/>
              </a:ext>
            </a:extLst>
          </p:cNvPr>
          <p:cNvSpPr>
            <a:spLocks noGrp="1"/>
          </p:cNvSpPr>
          <p:nvPr>
            <p:ph type="dt" sz="half" idx="13"/>
          </p:nvPr>
        </p:nvSpPr>
        <p:spPr>
          <a:xfrm>
            <a:off x="8745648" y="6371856"/>
            <a:ext cx="1861238" cy="365125"/>
          </a:xfrm>
          <a:prstGeom prst="rect">
            <a:avLst/>
          </a:prstGeom>
        </p:spPr>
        <p:txBody>
          <a:bodyPr/>
          <a:lstStyle>
            <a:lvl1pPr algn="r">
              <a:defRPr sz="1300" b="0">
                <a:solidFill>
                  <a:schemeClr val="accent1"/>
                </a:solidFill>
              </a:defRPr>
            </a:lvl1pPr>
          </a:lstStyle>
          <a:p>
            <a:fld id="{760A6A31-46B4-4143-8A8E-5E7244CA144E}" type="datetime1">
              <a:rPr lang="fr-FR" smtClean="0"/>
              <a:t>18/03/2026</a:t>
            </a:fld>
            <a:endParaRPr lang="en-GB" dirty="0"/>
          </a:p>
        </p:txBody>
      </p:sp>
      <p:sp>
        <p:nvSpPr>
          <p:cNvPr id="8" name="Espace réservé du pied de page 4">
            <a:extLst>
              <a:ext uri="{FF2B5EF4-FFF2-40B4-BE49-F238E27FC236}">
                <a16:creationId xmlns:a16="http://schemas.microsoft.com/office/drawing/2014/main" id="{1C596698-FEBD-685B-B8AE-F8C1F4DF7B1E}"/>
              </a:ext>
            </a:extLst>
          </p:cNvPr>
          <p:cNvSpPr>
            <a:spLocks noGrp="1"/>
          </p:cNvSpPr>
          <p:nvPr>
            <p:ph type="ftr" sz="quarter" idx="14"/>
          </p:nvPr>
        </p:nvSpPr>
        <p:spPr>
          <a:xfrm>
            <a:off x="1952522" y="6371856"/>
            <a:ext cx="6458147" cy="365125"/>
          </a:xfrm>
          <a:prstGeom prst="rect">
            <a:avLst/>
          </a:prstGeom>
        </p:spPr>
        <p:txBody>
          <a:bodyPr/>
          <a:lstStyle>
            <a:lvl1pPr algn="l">
              <a:defRPr sz="1300" b="0" i="0">
                <a:solidFill>
                  <a:schemeClr val="accent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153776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1FADB6-8A41-AEC9-ABDE-07963860C882}"/>
              </a:ext>
            </a:extLst>
          </p:cNvPr>
          <p:cNvSpPr>
            <a:spLocks noGrp="1"/>
          </p:cNvSpPr>
          <p:nvPr>
            <p:ph type="title" hasCustomPrompt="1"/>
          </p:nvPr>
        </p:nvSpPr>
        <p:spPr/>
        <p:txBody>
          <a:bodyPr/>
          <a:lstStyle/>
          <a:p>
            <a:r>
              <a:rPr lang="fr-FR" dirty="0"/>
              <a:t>Slide </a:t>
            </a:r>
            <a:r>
              <a:rPr lang="fr-FR" dirty="0" err="1"/>
              <a:t>title</a:t>
            </a:r>
            <a:endParaRPr lang="en-GB" dirty="0"/>
          </a:p>
        </p:txBody>
      </p:sp>
      <p:sp>
        <p:nvSpPr>
          <p:cNvPr id="5" name="Espace réservé du numéro de diapositive 4">
            <a:extLst>
              <a:ext uri="{FF2B5EF4-FFF2-40B4-BE49-F238E27FC236}">
                <a16:creationId xmlns:a16="http://schemas.microsoft.com/office/drawing/2014/main" id="{0194DD59-B0C1-3D16-D45E-9939CDEBB839}"/>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3" name="Espace réservé de la date 3">
            <a:extLst>
              <a:ext uri="{FF2B5EF4-FFF2-40B4-BE49-F238E27FC236}">
                <a16:creationId xmlns:a16="http://schemas.microsoft.com/office/drawing/2014/main" id="{6B102144-D353-8505-7642-6ACE8E0552B9}"/>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accent1"/>
                </a:solidFill>
              </a:defRPr>
            </a:lvl1pPr>
          </a:lstStyle>
          <a:p>
            <a:fld id="{B751B470-C86A-E64D-BEFF-C6B4F9B1AE0F}" type="datetime1">
              <a:rPr lang="fr-FR" smtClean="0"/>
              <a:t>18/03/2026</a:t>
            </a:fld>
            <a:endParaRPr lang="en-GB" dirty="0"/>
          </a:p>
        </p:txBody>
      </p:sp>
      <p:sp>
        <p:nvSpPr>
          <p:cNvPr id="4" name="Espace réservé du pied de page 4">
            <a:extLst>
              <a:ext uri="{FF2B5EF4-FFF2-40B4-BE49-F238E27FC236}">
                <a16:creationId xmlns:a16="http://schemas.microsoft.com/office/drawing/2014/main" id="{A6249C23-ED5E-8E49-E57B-8189751881F9}"/>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accent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159943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9503C45-1BEE-7F19-8C6A-82AB0D5DB71F}"/>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7" name="Rectangle 6">
            <a:extLst>
              <a:ext uri="{FF2B5EF4-FFF2-40B4-BE49-F238E27FC236}">
                <a16:creationId xmlns:a16="http://schemas.microsoft.com/office/drawing/2014/main" id="{CC7F6C3A-9EF8-783A-F850-A6BA2ACD6592}"/>
              </a:ext>
            </a:extLst>
          </p:cNvPr>
          <p:cNvSpPr/>
          <p:nvPr userDrawn="1"/>
        </p:nvSpPr>
        <p:spPr>
          <a:xfrm>
            <a:off x="0" y="-2"/>
            <a:ext cx="12192000" cy="201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Image 7">
            <a:extLst>
              <a:ext uri="{FF2B5EF4-FFF2-40B4-BE49-F238E27FC236}">
                <a16:creationId xmlns:a16="http://schemas.microsoft.com/office/drawing/2014/main" id="{C92F7A00-FA73-78D3-EEF3-CDF6AE32CF72}"/>
              </a:ext>
            </a:extLst>
          </p:cNvPr>
          <p:cNvPicPr>
            <a:picLocks noChangeAspect="1"/>
          </p:cNvPicPr>
          <p:nvPr userDrawn="1"/>
        </p:nvPicPr>
        <p:blipFill>
          <a:blip r:embed="rId2"/>
          <a:srcRect/>
          <a:stretch/>
        </p:blipFill>
        <p:spPr>
          <a:xfrm>
            <a:off x="-1" y="-2540"/>
            <a:ext cx="12192000" cy="266700"/>
          </a:xfrm>
          <a:prstGeom prst="rect">
            <a:avLst/>
          </a:prstGeom>
        </p:spPr>
      </p:pic>
      <p:sp>
        <p:nvSpPr>
          <p:cNvPr id="2" name="Espace réservé de la date 3">
            <a:extLst>
              <a:ext uri="{FF2B5EF4-FFF2-40B4-BE49-F238E27FC236}">
                <a16:creationId xmlns:a16="http://schemas.microsoft.com/office/drawing/2014/main" id="{E3E50361-F113-A812-2B59-BFB2E7551A65}"/>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accent1"/>
                </a:solidFill>
              </a:defRPr>
            </a:lvl1pPr>
          </a:lstStyle>
          <a:p>
            <a:fld id="{960E9371-1CE5-874E-B2F3-8D23C189DFB7}" type="datetime1">
              <a:rPr lang="fr-FR" smtClean="0"/>
              <a:t>18/03/2026</a:t>
            </a:fld>
            <a:endParaRPr lang="en-GB" dirty="0"/>
          </a:p>
        </p:txBody>
      </p:sp>
      <p:sp>
        <p:nvSpPr>
          <p:cNvPr id="3" name="Espace réservé du pied de page 4">
            <a:extLst>
              <a:ext uri="{FF2B5EF4-FFF2-40B4-BE49-F238E27FC236}">
                <a16:creationId xmlns:a16="http://schemas.microsoft.com/office/drawing/2014/main" id="{D8A937EC-6A6D-6914-FD89-9BC9FA715F7A}"/>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accent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360426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74116B-4699-3EA3-0B8C-0BDCE53AABD8}"/>
              </a:ext>
            </a:extLst>
          </p:cNvPr>
          <p:cNvSpPr>
            <a:spLocks noGrp="1"/>
          </p:cNvSpPr>
          <p:nvPr>
            <p:ph type="title" hasCustomPrompt="1"/>
          </p:nvPr>
        </p:nvSpPr>
        <p:spPr>
          <a:xfrm>
            <a:off x="1290320" y="457200"/>
            <a:ext cx="3481705" cy="1600200"/>
          </a:xfrm>
        </p:spPr>
        <p:txBody>
          <a:bodyPr anchor="b"/>
          <a:lstStyle>
            <a:lvl1pPr>
              <a:defRPr sz="3200"/>
            </a:lvl1pPr>
          </a:lstStyle>
          <a:p>
            <a:r>
              <a:rPr lang="fr-FR" dirty="0"/>
              <a:t>Slide </a:t>
            </a:r>
            <a:r>
              <a:rPr lang="fr-FR" dirty="0" err="1"/>
              <a:t>title</a:t>
            </a:r>
            <a:endParaRPr lang="en-GB" dirty="0"/>
          </a:p>
        </p:txBody>
      </p:sp>
      <p:sp>
        <p:nvSpPr>
          <p:cNvPr id="3" name="Espace réservé du contenu 2">
            <a:extLst>
              <a:ext uri="{FF2B5EF4-FFF2-40B4-BE49-F238E27FC236}">
                <a16:creationId xmlns:a16="http://schemas.microsoft.com/office/drawing/2014/main" id="{921272BF-6BCD-525C-2C73-61162DC46F19}"/>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4" name="Espace réservé du texte 3">
            <a:extLst>
              <a:ext uri="{FF2B5EF4-FFF2-40B4-BE49-F238E27FC236}">
                <a16:creationId xmlns:a16="http://schemas.microsoft.com/office/drawing/2014/main" id="{3E4B9728-B3C1-6A52-6CE4-F2871CF99AA5}"/>
              </a:ext>
            </a:extLst>
          </p:cNvPr>
          <p:cNvSpPr>
            <a:spLocks noGrp="1"/>
          </p:cNvSpPr>
          <p:nvPr>
            <p:ph type="body" sz="half" idx="2"/>
          </p:nvPr>
        </p:nvSpPr>
        <p:spPr>
          <a:xfrm>
            <a:off x="1290320" y="2057400"/>
            <a:ext cx="348170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B9B5DEDF-2926-6026-281E-8FFC0321B10F}"/>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5" name="Espace réservé de la date 3">
            <a:extLst>
              <a:ext uri="{FF2B5EF4-FFF2-40B4-BE49-F238E27FC236}">
                <a16:creationId xmlns:a16="http://schemas.microsoft.com/office/drawing/2014/main" id="{17D32680-4497-FD50-4856-7D0C8507E463}"/>
              </a:ext>
            </a:extLst>
          </p:cNvPr>
          <p:cNvSpPr>
            <a:spLocks noGrp="1"/>
          </p:cNvSpPr>
          <p:nvPr>
            <p:ph type="dt" sz="half" idx="13"/>
          </p:nvPr>
        </p:nvSpPr>
        <p:spPr>
          <a:xfrm>
            <a:off x="8745648" y="6371856"/>
            <a:ext cx="1861238" cy="365125"/>
          </a:xfrm>
          <a:prstGeom prst="rect">
            <a:avLst/>
          </a:prstGeom>
        </p:spPr>
        <p:txBody>
          <a:bodyPr/>
          <a:lstStyle>
            <a:lvl1pPr algn="r">
              <a:defRPr sz="1300" b="0">
                <a:solidFill>
                  <a:schemeClr val="accent1"/>
                </a:solidFill>
              </a:defRPr>
            </a:lvl1pPr>
          </a:lstStyle>
          <a:p>
            <a:fld id="{E9741A95-0E8C-9F42-97F1-6434246FF8A3}" type="datetime1">
              <a:rPr lang="fr-FR" smtClean="0"/>
              <a:t>18/03/2026</a:t>
            </a:fld>
            <a:endParaRPr lang="en-GB" dirty="0"/>
          </a:p>
        </p:txBody>
      </p:sp>
      <p:sp>
        <p:nvSpPr>
          <p:cNvPr id="6" name="Espace réservé du pied de page 4">
            <a:extLst>
              <a:ext uri="{FF2B5EF4-FFF2-40B4-BE49-F238E27FC236}">
                <a16:creationId xmlns:a16="http://schemas.microsoft.com/office/drawing/2014/main" id="{5DAAED42-436D-98D7-608B-524F44185A2B}"/>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accent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674848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1831D9-59BF-0FDF-C3D3-CFE09C66C1BE}"/>
              </a:ext>
            </a:extLst>
          </p:cNvPr>
          <p:cNvSpPr>
            <a:spLocks noGrp="1"/>
          </p:cNvSpPr>
          <p:nvPr>
            <p:ph type="title" hasCustomPrompt="1"/>
          </p:nvPr>
        </p:nvSpPr>
        <p:spPr>
          <a:xfrm>
            <a:off x="1280160" y="457200"/>
            <a:ext cx="3491865" cy="1600200"/>
          </a:xfrm>
        </p:spPr>
        <p:txBody>
          <a:bodyPr anchor="b"/>
          <a:lstStyle>
            <a:lvl1pPr>
              <a:defRPr sz="3200"/>
            </a:lvl1pPr>
          </a:lstStyle>
          <a:p>
            <a:r>
              <a:rPr lang="fr-FR" dirty="0"/>
              <a:t>Slide </a:t>
            </a:r>
            <a:r>
              <a:rPr lang="fr-FR" dirty="0" err="1"/>
              <a:t>title</a:t>
            </a:r>
            <a:endParaRPr lang="en-GB" dirty="0"/>
          </a:p>
        </p:txBody>
      </p:sp>
      <p:sp>
        <p:nvSpPr>
          <p:cNvPr id="3" name="Espace réservé pour une image  2">
            <a:extLst>
              <a:ext uri="{FF2B5EF4-FFF2-40B4-BE49-F238E27FC236}">
                <a16:creationId xmlns:a16="http://schemas.microsoft.com/office/drawing/2014/main" id="{7639AFFE-3F4A-AF18-EF05-8C63BA3E54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3444B76F-E52D-650F-0F4C-7B95799A414D}"/>
              </a:ext>
            </a:extLst>
          </p:cNvPr>
          <p:cNvSpPr>
            <a:spLocks noGrp="1"/>
          </p:cNvSpPr>
          <p:nvPr>
            <p:ph type="body" sz="half" idx="2"/>
          </p:nvPr>
        </p:nvSpPr>
        <p:spPr>
          <a:xfrm>
            <a:off x="1280160" y="2057400"/>
            <a:ext cx="349186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BD80F25B-47C5-1DAA-23E0-0D119ED4CA73}"/>
              </a:ext>
            </a:extLst>
          </p:cNvPr>
          <p:cNvSpPr>
            <a:spLocks noGrp="1"/>
          </p:cNvSpPr>
          <p:nvPr>
            <p:ph type="sldNum" sz="quarter" idx="12"/>
          </p:nvPr>
        </p:nvSpPr>
        <p:spPr/>
        <p:txBody>
          <a:bodyPr/>
          <a:lstStyle/>
          <a:p>
            <a:fld id="{EC2BDC65-F862-2F45-8F4D-4C5737FC7A0A}" type="slidenum">
              <a:rPr lang="en-GB" smtClean="0"/>
              <a:t>‹#›</a:t>
            </a:fld>
            <a:endParaRPr lang="en-GB"/>
          </a:p>
        </p:txBody>
      </p:sp>
      <p:sp>
        <p:nvSpPr>
          <p:cNvPr id="5" name="Espace réservé de la date 3">
            <a:extLst>
              <a:ext uri="{FF2B5EF4-FFF2-40B4-BE49-F238E27FC236}">
                <a16:creationId xmlns:a16="http://schemas.microsoft.com/office/drawing/2014/main" id="{4C3874F6-C77A-6279-18FF-A496643DF49D}"/>
              </a:ext>
            </a:extLst>
          </p:cNvPr>
          <p:cNvSpPr>
            <a:spLocks noGrp="1"/>
          </p:cNvSpPr>
          <p:nvPr>
            <p:ph type="dt" sz="half" idx="13"/>
          </p:nvPr>
        </p:nvSpPr>
        <p:spPr>
          <a:xfrm>
            <a:off x="8745648" y="6371856"/>
            <a:ext cx="1861238" cy="365125"/>
          </a:xfrm>
          <a:prstGeom prst="rect">
            <a:avLst/>
          </a:prstGeom>
        </p:spPr>
        <p:txBody>
          <a:bodyPr/>
          <a:lstStyle>
            <a:lvl1pPr algn="r">
              <a:defRPr sz="1300" b="0">
                <a:solidFill>
                  <a:schemeClr val="accent1"/>
                </a:solidFill>
              </a:defRPr>
            </a:lvl1pPr>
          </a:lstStyle>
          <a:p>
            <a:fld id="{DEF5C387-430A-4C48-974B-423FF30CECB9}" type="datetime1">
              <a:rPr lang="fr-FR" smtClean="0"/>
              <a:t>18/03/2026</a:t>
            </a:fld>
            <a:endParaRPr lang="en-GB" dirty="0"/>
          </a:p>
        </p:txBody>
      </p:sp>
      <p:sp>
        <p:nvSpPr>
          <p:cNvPr id="6" name="Espace réservé du pied de page 4">
            <a:extLst>
              <a:ext uri="{FF2B5EF4-FFF2-40B4-BE49-F238E27FC236}">
                <a16:creationId xmlns:a16="http://schemas.microsoft.com/office/drawing/2014/main" id="{0F2B3767-7122-4CE9-0347-9A2927074F64}"/>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accent1"/>
                </a:solidFill>
                <a:latin typeface="Calibri" panose="020F0502020204030204" pitchFamily="34" charset="0"/>
                <a:cs typeface="Calibri" panose="020F0502020204030204" pitchFamily="34" charset="0"/>
              </a:defRPr>
            </a:lvl1pPr>
          </a:lstStyle>
          <a:p>
            <a:r>
              <a:rPr lang="en-GB"/>
              <a:t>Footer title</a:t>
            </a:r>
            <a:endParaRPr lang="en-GB" dirty="0"/>
          </a:p>
        </p:txBody>
      </p:sp>
    </p:spTree>
    <p:extLst>
      <p:ext uri="{BB962C8B-B14F-4D97-AF65-F5344CB8AC3E}">
        <p14:creationId xmlns:p14="http://schemas.microsoft.com/office/powerpoint/2010/main" val="1117296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image" Target="../media/image1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1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5" Type="http://schemas.openxmlformats.org/officeDocument/2006/relationships/image" Target="../media/image1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11.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5" Type="http://schemas.openxmlformats.org/officeDocument/2006/relationships/image" Target="../media/image1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B103DE08-D9DD-AEC0-EE5F-4D9E42A42362}"/>
              </a:ext>
            </a:extLst>
          </p:cNvPr>
          <p:cNvPicPr>
            <a:picLocks noChangeAspect="1"/>
          </p:cNvPicPr>
          <p:nvPr userDrawn="1"/>
        </p:nvPicPr>
        <p:blipFill>
          <a:blip r:embed="rId15"/>
          <a:srcRect/>
          <a:stretch/>
        </p:blipFill>
        <p:spPr>
          <a:xfrm>
            <a:off x="0" y="-2900"/>
            <a:ext cx="12192000" cy="266700"/>
          </a:xfrm>
          <a:prstGeom prst="rect">
            <a:avLst/>
          </a:prstGeom>
        </p:spPr>
      </p:pic>
      <p:pic>
        <p:nvPicPr>
          <p:cNvPr id="8" name="Image 7">
            <a:extLst>
              <a:ext uri="{FF2B5EF4-FFF2-40B4-BE49-F238E27FC236}">
                <a16:creationId xmlns:a16="http://schemas.microsoft.com/office/drawing/2014/main" id="{56FAAC14-82A9-E4B1-3E98-E1F2EAA141EC}"/>
              </a:ext>
            </a:extLst>
          </p:cNvPr>
          <p:cNvPicPr>
            <a:picLocks noChangeAspect="1"/>
          </p:cNvPicPr>
          <p:nvPr userDrawn="1"/>
        </p:nvPicPr>
        <p:blipFill>
          <a:blip r:embed="rId16"/>
          <a:srcRect/>
          <a:stretch/>
        </p:blipFill>
        <p:spPr>
          <a:xfrm>
            <a:off x="0" y="6049537"/>
            <a:ext cx="12192000" cy="812800"/>
          </a:xfrm>
          <a:prstGeom prst="rect">
            <a:avLst/>
          </a:prstGeom>
        </p:spPr>
      </p:pic>
      <p:sp>
        <p:nvSpPr>
          <p:cNvPr id="2" name="Espace réservé du titre 1">
            <a:extLst>
              <a:ext uri="{FF2B5EF4-FFF2-40B4-BE49-F238E27FC236}">
                <a16:creationId xmlns:a16="http://schemas.microsoft.com/office/drawing/2014/main" id="{DD3EF194-85A7-EC0D-F907-E360E14B01D9}"/>
              </a:ext>
            </a:extLst>
          </p:cNvPr>
          <p:cNvSpPr>
            <a:spLocks noGrp="1"/>
          </p:cNvSpPr>
          <p:nvPr>
            <p:ph type="title"/>
          </p:nvPr>
        </p:nvSpPr>
        <p:spPr>
          <a:xfrm>
            <a:off x="1303282" y="283644"/>
            <a:ext cx="10050518" cy="1181526"/>
          </a:xfrm>
          <a:prstGeom prst="rect">
            <a:avLst/>
          </a:prstGeom>
        </p:spPr>
        <p:txBody>
          <a:bodyPr vert="horz" lIns="91440" tIns="45720" rIns="91440" bIns="45720" rtlCol="0" anchor="ctr">
            <a:normAutofit/>
          </a:bodyPr>
          <a:lstStyle/>
          <a:p>
            <a:r>
              <a:rPr lang="fr-FR" dirty="0"/>
              <a:t>Slide </a:t>
            </a:r>
            <a:r>
              <a:rPr lang="fr-FR" dirty="0" err="1"/>
              <a:t>title</a:t>
            </a:r>
            <a:endParaRPr lang="en-GB" dirty="0"/>
          </a:p>
        </p:txBody>
      </p:sp>
      <p:sp>
        <p:nvSpPr>
          <p:cNvPr id="3" name="Espace réservé du texte 2">
            <a:extLst>
              <a:ext uri="{FF2B5EF4-FFF2-40B4-BE49-F238E27FC236}">
                <a16:creationId xmlns:a16="http://schemas.microsoft.com/office/drawing/2014/main" id="{8D5CFA39-9C80-8ECD-4FB8-82C157F0F621}"/>
              </a:ext>
            </a:extLst>
          </p:cNvPr>
          <p:cNvSpPr>
            <a:spLocks noGrp="1"/>
          </p:cNvSpPr>
          <p:nvPr>
            <p:ph type="body" idx="1"/>
          </p:nvPr>
        </p:nvSpPr>
        <p:spPr>
          <a:xfrm>
            <a:off x="1303282" y="1644554"/>
            <a:ext cx="10050518" cy="447595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pic>
        <p:nvPicPr>
          <p:cNvPr id="10" name="Image 9">
            <a:extLst>
              <a:ext uri="{FF2B5EF4-FFF2-40B4-BE49-F238E27FC236}">
                <a16:creationId xmlns:a16="http://schemas.microsoft.com/office/drawing/2014/main" id="{E01F3868-660D-7A2D-D8DC-7AE6AB2E8999}"/>
              </a:ext>
            </a:extLst>
          </p:cNvPr>
          <p:cNvPicPr>
            <a:picLocks noChangeAspect="1"/>
          </p:cNvPicPr>
          <p:nvPr userDrawn="1"/>
        </p:nvPicPr>
        <p:blipFill>
          <a:blip r:embed="rId17"/>
          <a:srcRect/>
          <a:stretch/>
        </p:blipFill>
        <p:spPr>
          <a:xfrm>
            <a:off x="272818" y="6317806"/>
            <a:ext cx="1406886" cy="469900"/>
          </a:xfrm>
          <a:prstGeom prst="rect">
            <a:avLst/>
          </a:prstGeom>
        </p:spPr>
      </p:pic>
      <p:pic>
        <p:nvPicPr>
          <p:cNvPr id="12" name="Image 11">
            <a:extLst>
              <a:ext uri="{FF2B5EF4-FFF2-40B4-BE49-F238E27FC236}">
                <a16:creationId xmlns:a16="http://schemas.microsoft.com/office/drawing/2014/main" id="{E5A4BBC0-3712-7DA8-242F-9B7C6A261868}"/>
              </a:ext>
            </a:extLst>
          </p:cNvPr>
          <p:cNvPicPr>
            <a:picLocks noChangeAspect="1"/>
          </p:cNvPicPr>
          <p:nvPr userDrawn="1"/>
        </p:nvPicPr>
        <p:blipFill>
          <a:blip r:embed="rId18"/>
          <a:srcRect/>
          <a:stretch/>
        </p:blipFill>
        <p:spPr>
          <a:xfrm>
            <a:off x="10668000" y="5973970"/>
            <a:ext cx="1168400" cy="568121"/>
          </a:xfrm>
          <a:prstGeom prst="rect">
            <a:avLst/>
          </a:prstGeom>
        </p:spPr>
      </p:pic>
      <p:sp>
        <p:nvSpPr>
          <p:cNvPr id="6" name="Espace réservé du numéro de diapositive 5">
            <a:extLst>
              <a:ext uri="{FF2B5EF4-FFF2-40B4-BE49-F238E27FC236}">
                <a16:creationId xmlns:a16="http://schemas.microsoft.com/office/drawing/2014/main" id="{72228C1E-4D34-CE56-5EB3-2040A274BA23}"/>
              </a:ext>
            </a:extLst>
          </p:cNvPr>
          <p:cNvSpPr>
            <a:spLocks noGrp="1"/>
          </p:cNvSpPr>
          <p:nvPr>
            <p:ph type="sldNum" sz="quarter" idx="4"/>
          </p:nvPr>
        </p:nvSpPr>
        <p:spPr>
          <a:xfrm>
            <a:off x="11245164" y="6018488"/>
            <a:ext cx="591236" cy="365125"/>
          </a:xfrm>
          <a:prstGeom prst="rect">
            <a:avLst/>
          </a:prstGeom>
        </p:spPr>
        <p:txBody>
          <a:bodyPr vert="horz" lIns="91440" tIns="45720" rIns="91440" bIns="45720" rtlCol="0" anchor="ctr"/>
          <a:lstStyle>
            <a:lvl1pPr algn="ctr">
              <a:defRPr sz="1500" b="1">
                <a:solidFill>
                  <a:schemeClr val="bg1"/>
                </a:solidFill>
              </a:defRPr>
            </a:lvl1pPr>
          </a:lstStyle>
          <a:p>
            <a:fld id="{EC2BDC65-F862-2F45-8F4D-4C5737FC7A0A}" type="slidenum">
              <a:rPr lang="en-GB" smtClean="0"/>
              <a:pPr/>
              <a:t>‹#›</a:t>
            </a:fld>
            <a:endParaRPr lang="en-GB" dirty="0"/>
          </a:p>
        </p:txBody>
      </p:sp>
      <p:sp>
        <p:nvSpPr>
          <p:cNvPr id="13" name="Espace réservé de la date 3">
            <a:extLst>
              <a:ext uri="{FF2B5EF4-FFF2-40B4-BE49-F238E27FC236}">
                <a16:creationId xmlns:a16="http://schemas.microsoft.com/office/drawing/2014/main" id="{AA30F782-A339-29D8-C1BF-107D34823E00}"/>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accent1"/>
                </a:solidFill>
              </a:defRPr>
            </a:lvl1pPr>
          </a:lstStyle>
          <a:p>
            <a:fld id="{8CD3F03A-A0F6-A444-92F2-910EEE278BD1}" type="datetime1">
              <a:rPr lang="fr-FR" smtClean="0"/>
              <a:t>18/03/2026</a:t>
            </a:fld>
            <a:endParaRPr lang="en-GB" dirty="0"/>
          </a:p>
        </p:txBody>
      </p:sp>
      <p:sp>
        <p:nvSpPr>
          <p:cNvPr id="14" name="Espace réservé du pied de page 4">
            <a:extLst>
              <a:ext uri="{FF2B5EF4-FFF2-40B4-BE49-F238E27FC236}">
                <a16:creationId xmlns:a16="http://schemas.microsoft.com/office/drawing/2014/main" id="{5CD633BD-B7A5-E021-2033-82EFDE51D591}"/>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accent1"/>
                </a:solidFill>
                <a:latin typeface="Calibri" panose="020F0502020204030204" pitchFamily="34" charset="0"/>
                <a:cs typeface="Calibri" panose="020F0502020204030204" pitchFamily="34" charset="0"/>
              </a:defRPr>
            </a:lvl1pPr>
          </a:lstStyle>
          <a:p>
            <a:r>
              <a:rPr lang="en-GB"/>
              <a:t>Footer title</a:t>
            </a:r>
            <a:endParaRPr lang="en-GB" dirty="0"/>
          </a:p>
        </p:txBody>
      </p:sp>
      <p:pic>
        <p:nvPicPr>
          <p:cNvPr id="4" name="Image 3">
            <a:extLst>
              <a:ext uri="{FF2B5EF4-FFF2-40B4-BE49-F238E27FC236}">
                <a16:creationId xmlns:a16="http://schemas.microsoft.com/office/drawing/2014/main" id="{4EE337C8-9349-E2D2-60FC-FD8B9A00D69E}"/>
              </a:ext>
            </a:extLst>
          </p:cNvPr>
          <p:cNvPicPr>
            <a:picLocks noChangeAspect="1"/>
          </p:cNvPicPr>
          <p:nvPr userDrawn="1"/>
        </p:nvPicPr>
        <p:blipFill>
          <a:blip r:embed="rId19"/>
          <a:srcRect/>
          <a:stretch/>
        </p:blipFill>
        <p:spPr>
          <a:xfrm>
            <a:off x="333251" y="325861"/>
            <a:ext cx="591659" cy="872318"/>
          </a:xfrm>
          <a:prstGeom prst="rect">
            <a:avLst/>
          </a:prstGeom>
        </p:spPr>
      </p:pic>
    </p:spTree>
    <p:extLst>
      <p:ext uri="{BB962C8B-B14F-4D97-AF65-F5344CB8AC3E}">
        <p14:creationId xmlns:p14="http://schemas.microsoft.com/office/powerpoint/2010/main" val="3907043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4" r:id="rId12"/>
    <p:sldLayoutId id="2147483695" r:id="rId13"/>
  </p:sldLayoutIdLst>
  <p:hf hdr="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613314-82B2-3C7F-840B-6AB01153783B}"/>
              </a:ext>
            </a:extLst>
          </p:cNvPr>
          <p:cNvSpPr/>
          <p:nvPr userDrawn="1"/>
        </p:nvSpPr>
        <p:spPr>
          <a:xfrm>
            <a:off x="0" y="-2900"/>
            <a:ext cx="12192000" cy="68609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Image 15">
            <a:extLst>
              <a:ext uri="{FF2B5EF4-FFF2-40B4-BE49-F238E27FC236}">
                <a16:creationId xmlns:a16="http://schemas.microsoft.com/office/drawing/2014/main" id="{B103DE08-D9DD-AEC0-EE5F-4D9E42A42362}"/>
              </a:ext>
            </a:extLst>
          </p:cNvPr>
          <p:cNvPicPr>
            <a:picLocks noChangeAspect="1"/>
          </p:cNvPicPr>
          <p:nvPr userDrawn="1"/>
        </p:nvPicPr>
        <p:blipFill>
          <a:blip r:embed="rId12"/>
          <a:srcRect/>
          <a:stretch/>
        </p:blipFill>
        <p:spPr>
          <a:xfrm>
            <a:off x="0" y="-2900"/>
            <a:ext cx="12192000" cy="266700"/>
          </a:xfrm>
          <a:prstGeom prst="rect">
            <a:avLst/>
          </a:prstGeom>
        </p:spPr>
      </p:pic>
      <p:sp>
        <p:nvSpPr>
          <p:cNvPr id="2" name="Espace réservé du titre 1">
            <a:extLst>
              <a:ext uri="{FF2B5EF4-FFF2-40B4-BE49-F238E27FC236}">
                <a16:creationId xmlns:a16="http://schemas.microsoft.com/office/drawing/2014/main" id="{DD3EF194-85A7-EC0D-F907-E360E14B01D9}"/>
              </a:ext>
            </a:extLst>
          </p:cNvPr>
          <p:cNvSpPr>
            <a:spLocks noGrp="1"/>
          </p:cNvSpPr>
          <p:nvPr>
            <p:ph type="title"/>
          </p:nvPr>
        </p:nvSpPr>
        <p:spPr>
          <a:xfrm>
            <a:off x="1303282" y="283644"/>
            <a:ext cx="10050518" cy="1181526"/>
          </a:xfrm>
          <a:prstGeom prst="rect">
            <a:avLst/>
          </a:prstGeom>
        </p:spPr>
        <p:txBody>
          <a:bodyPr vert="horz" lIns="91440" tIns="45720" rIns="91440" bIns="45720" rtlCol="0" anchor="ctr">
            <a:normAutofit/>
          </a:bodyPr>
          <a:lstStyle/>
          <a:p>
            <a:r>
              <a:rPr lang="fr-FR" dirty="0"/>
              <a:t>Slide </a:t>
            </a:r>
            <a:r>
              <a:rPr lang="fr-FR" dirty="0" err="1"/>
              <a:t>title</a:t>
            </a:r>
            <a:endParaRPr lang="en-GB" dirty="0"/>
          </a:p>
        </p:txBody>
      </p:sp>
      <p:sp>
        <p:nvSpPr>
          <p:cNvPr id="3" name="Espace réservé du texte 2">
            <a:extLst>
              <a:ext uri="{FF2B5EF4-FFF2-40B4-BE49-F238E27FC236}">
                <a16:creationId xmlns:a16="http://schemas.microsoft.com/office/drawing/2014/main" id="{8D5CFA39-9C80-8ECD-4FB8-82C157F0F621}"/>
              </a:ext>
            </a:extLst>
          </p:cNvPr>
          <p:cNvSpPr>
            <a:spLocks noGrp="1"/>
          </p:cNvSpPr>
          <p:nvPr>
            <p:ph type="body" idx="1"/>
          </p:nvPr>
        </p:nvSpPr>
        <p:spPr>
          <a:xfrm>
            <a:off x="1303282" y="1644554"/>
            <a:ext cx="10050518" cy="447595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pic>
        <p:nvPicPr>
          <p:cNvPr id="10" name="Image 9">
            <a:extLst>
              <a:ext uri="{FF2B5EF4-FFF2-40B4-BE49-F238E27FC236}">
                <a16:creationId xmlns:a16="http://schemas.microsoft.com/office/drawing/2014/main" id="{E01F3868-660D-7A2D-D8DC-7AE6AB2E8999}"/>
              </a:ext>
            </a:extLst>
          </p:cNvPr>
          <p:cNvPicPr>
            <a:picLocks noChangeAspect="1"/>
          </p:cNvPicPr>
          <p:nvPr userDrawn="1"/>
        </p:nvPicPr>
        <p:blipFill>
          <a:blip r:embed="rId13"/>
          <a:srcRect/>
          <a:stretch/>
        </p:blipFill>
        <p:spPr>
          <a:xfrm>
            <a:off x="272818" y="6317806"/>
            <a:ext cx="1406886" cy="469899"/>
          </a:xfrm>
          <a:prstGeom prst="rect">
            <a:avLst/>
          </a:prstGeom>
        </p:spPr>
      </p:pic>
      <p:pic>
        <p:nvPicPr>
          <p:cNvPr id="12" name="Image 11">
            <a:extLst>
              <a:ext uri="{FF2B5EF4-FFF2-40B4-BE49-F238E27FC236}">
                <a16:creationId xmlns:a16="http://schemas.microsoft.com/office/drawing/2014/main" id="{E5A4BBC0-3712-7DA8-242F-9B7C6A261868}"/>
              </a:ext>
            </a:extLst>
          </p:cNvPr>
          <p:cNvPicPr>
            <a:picLocks noChangeAspect="1"/>
          </p:cNvPicPr>
          <p:nvPr userDrawn="1"/>
        </p:nvPicPr>
        <p:blipFill>
          <a:blip r:embed="rId14"/>
          <a:srcRect/>
          <a:stretch/>
        </p:blipFill>
        <p:spPr>
          <a:xfrm>
            <a:off x="10668000" y="5973970"/>
            <a:ext cx="1168400" cy="568121"/>
          </a:xfrm>
          <a:prstGeom prst="rect">
            <a:avLst/>
          </a:prstGeom>
        </p:spPr>
      </p:pic>
      <p:sp>
        <p:nvSpPr>
          <p:cNvPr id="6" name="Espace réservé du numéro de diapositive 5">
            <a:extLst>
              <a:ext uri="{FF2B5EF4-FFF2-40B4-BE49-F238E27FC236}">
                <a16:creationId xmlns:a16="http://schemas.microsoft.com/office/drawing/2014/main" id="{72228C1E-4D34-CE56-5EB3-2040A274BA23}"/>
              </a:ext>
            </a:extLst>
          </p:cNvPr>
          <p:cNvSpPr>
            <a:spLocks noGrp="1"/>
          </p:cNvSpPr>
          <p:nvPr>
            <p:ph type="sldNum" sz="quarter" idx="4"/>
          </p:nvPr>
        </p:nvSpPr>
        <p:spPr>
          <a:xfrm>
            <a:off x="11245164" y="6018488"/>
            <a:ext cx="591236" cy="365125"/>
          </a:xfrm>
          <a:prstGeom prst="rect">
            <a:avLst/>
          </a:prstGeom>
        </p:spPr>
        <p:txBody>
          <a:bodyPr vert="horz" lIns="91440" tIns="45720" rIns="91440" bIns="45720" rtlCol="0" anchor="ctr"/>
          <a:lstStyle>
            <a:lvl1pPr algn="ctr">
              <a:defRPr sz="1500" b="1">
                <a:solidFill>
                  <a:schemeClr val="bg1"/>
                </a:solidFill>
              </a:defRPr>
            </a:lvl1pPr>
          </a:lstStyle>
          <a:p>
            <a:fld id="{EC2BDC65-F862-2F45-8F4D-4C5737FC7A0A}" type="slidenum">
              <a:rPr lang="en-GB" smtClean="0"/>
              <a:pPr/>
              <a:t>‹#›</a:t>
            </a:fld>
            <a:endParaRPr lang="en-GB" dirty="0"/>
          </a:p>
        </p:txBody>
      </p:sp>
      <p:sp>
        <p:nvSpPr>
          <p:cNvPr id="13" name="Espace réservé de la date 3">
            <a:extLst>
              <a:ext uri="{FF2B5EF4-FFF2-40B4-BE49-F238E27FC236}">
                <a16:creationId xmlns:a16="http://schemas.microsoft.com/office/drawing/2014/main" id="{AA30F782-A339-29D8-C1BF-107D34823E00}"/>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bg1"/>
                </a:solidFill>
              </a:defRPr>
            </a:lvl1pPr>
          </a:lstStyle>
          <a:p>
            <a:fld id="{2C1D55AA-9867-734C-98A0-68700A6A9B59}" type="datetime1">
              <a:rPr lang="fr-FR" smtClean="0"/>
              <a:t>18/03/2026</a:t>
            </a:fld>
            <a:endParaRPr lang="en-GB" dirty="0"/>
          </a:p>
        </p:txBody>
      </p:sp>
      <p:sp>
        <p:nvSpPr>
          <p:cNvPr id="14" name="Espace réservé du pied de page 4">
            <a:extLst>
              <a:ext uri="{FF2B5EF4-FFF2-40B4-BE49-F238E27FC236}">
                <a16:creationId xmlns:a16="http://schemas.microsoft.com/office/drawing/2014/main" id="{5CD633BD-B7A5-E021-2033-82EFDE51D591}"/>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pic>
        <p:nvPicPr>
          <p:cNvPr id="4" name="Image 3">
            <a:extLst>
              <a:ext uri="{FF2B5EF4-FFF2-40B4-BE49-F238E27FC236}">
                <a16:creationId xmlns:a16="http://schemas.microsoft.com/office/drawing/2014/main" id="{4EE337C8-9349-E2D2-60FC-FD8B9A00D69E}"/>
              </a:ext>
            </a:extLst>
          </p:cNvPr>
          <p:cNvPicPr>
            <a:picLocks noChangeAspect="1"/>
          </p:cNvPicPr>
          <p:nvPr userDrawn="1"/>
        </p:nvPicPr>
        <p:blipFill>
          <a:blip r:embed="rId15"/>
          <a:srcRect/>
          <a:stretch/>
        </p:blipFill>
        <p:spPr>
          <a:xfrm>
            <a:off x="333251" y="325861"/>
            <a:ext cx="591659" cy="872317"/>
          </a:xfrm>
          <a:prstGeom prst="rect">
            <a:avLst/>
          </a:prstGeom>
        </p:spPr>
      </p:pic>
    </p:spTree>
    <p:extLst>
      <p:ext uri="{BB962C8B-B14F-4D97-AF65-F5344CB8AC3E}">
        <p14:creationId xmlns:p14="http://schemas.microsoft.com/office/powerpoint/2010/main" val="8517766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613314-82B2-3C7F-840B-6AB01153783B}"/>
              </a:ext>
            </a:extLst>
          </p:cNvPr>
          <p:cNvSpPr/>
          <p:nvPr userDrawn="1"/>
        </p:nvSpPr>
        <p:spPr>
          <a:xfrm>
            <a:off x="0" y="0"/>
            <a:ext cx="12192000" cy="68609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Image 15">
            <a:extLst>
              <a:ext uri="{FF2B5EF4-FFF2-40B4-BE49-F238E27FC236}">
                <a16:creationId xmlns:a16="http://schemas.microsoft.com/office/drawing/2014/main" id="{B103DE08-D9DD-AEC0-EE5F-4D9E42A42362}"/>
              </a:ext>
            </a:extLst>
          </p:cNvPr>
          <p:cNvPicPr>
            <a:picLocks noChangeAspect="1"/>
          </p:cNvPicPr>
          <p:nvPr userDrawn="1"/>
        </p:nvPicPr>
        <p:blipFill>
          <a:blip r:embed="rId12"/>
          <a:srcRect/>
          <a:stretch/>
        </p:blipFill>
        <p:spPr>
          <a:xfrm>
            <a:off x="0" y="-2900"/>
            <a:ext cx="12192000" cy="266700"/>
          </a:xfrm>
          <a:prstGeom prst="rect">
            <a:avLst/>
          </a:prstGeom>
        </p:spPr>
      </p:pic>
      <p:sp>
        <p:nvSpPr>
          <p:cNvPr id="2" name="Espace réservé du titre 1">
            <a:extLst>
              <a:ext uri="{FF2B5EF4-FFF2-40B4-BE49-F238E27FC236}">
                <a16:creationId xmlns:a16="http://schemas.microsoft.com/office/drawing/2014/main" id="{DD3EF194-85A7-EC0D-F907-E360E14B01D9}"/>
              </a:ext>
            </a:extLst>
          </p:cNvPr>
          <p:cNvSpPr>
            <a:spLocks noGrp="1"/>
          </p:cNvSpPr>
          <p:nvPr>
            <p:ph type="title"/>
          </p:nvPr>
        </p:nvSpPr>
        <p:spPr>
          <a:xfrm>
            <a:off x="1303282" y="283644"/>
            <a:ext cx="10050518" cy="1181526"/>
          </a:xfrm>
          <a:prstGeom prst="rect">
            <a:avLst/>
          </a:prstGeom>
        </p:spPr>
        <p:txBody>
          <a:bodyPr vert="horz" lIns="91440" tIns="45720" rIns="91440" bIns="45720" rtlCol="0" anchor="ctr">
            <a:normAutofit/>
          </a:bodyPr>
          <a:lstStyle/>
          <a:p>
            <a:r>
              <a:rPr lang="fr-FR" dirty="0"/>
              <a:t>Slide </a:t>
            </a:r>
            <a:r>
              <a:rPr lang="fr-FR" dirty="0" err="1"/>
              <a:t>title</a:t>
            </a:r>
            <a:endParaRPr lang="en-GB" dirty="0"/>
          </a:p>
        </p:txBody>
      </p:sp>
      <p:sp>
        <p:nvSpPr>
          <p:cNvPr id="3" name="Espace réservé du texte 2">
            <a:extLst>
              <a:ext uri="{FF2B5EF4-FFF2-40B4-BE49-F238E27FC236}">
                <a16:creationId xmlns:a16="http://schemas.microsoft.com/office/drawing/2014/main" id="{8D5CFA39-9C80-8ECD-4FB8-82C157F0F621}"/>
              </a:ext>
            </a:extLst>
          </p:cNvPr>
          <p:cNvSpPr>
            <a:spLocks noGrp="1"/>
          </p:cNvSpPr>
          <p:nvPr>
            <p:ph type="body" idx="1"/>
          </p:nvPr>
        </p:nvSpPr>
        <p:spPr>
          <a:xfrm>
            <a:off x="1303282" y="1644554"/>
            <a:ext cx="10050518" cy="447595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pic>
        <p:nvPicPr>
          <p:cNvPr id="10" name="Image 9">
            <a:extLst>
              <a:ext uri="{FF2B5EF4-FFF2-40B4-BE49-F238E27FC236}">
                <a16:creationId xmlns:a16="http://schemas.microsoft.com/office/drawing/2014/main" id="{E01F3868-660D-7A2D-D8DC-7AE6AB2E8999}"/>
              </a:ext>
            </a:extLst>
          </p:cNvPr>
          <p:cNvPicPr>
            <a:picLocks noChangeAspect="1"/>
          </p:cNvPicPr>
          <p:nvPr userDrawn="1"/>
        </p:nvPicPr>
        <p:blipFill>
          <a:blip r:embed="rId13"/>
          <a:srcRect/>
          <a:stretch/>
        </p:blipFill>
        <p:spPr>
          <a:xfrm>
            <a:off x="272818" y="6317806"/>
            <a:ext cx="1406886" cy="469899"/>
          </a:xfrm>
          <a:prstGeom prst="rect">
            <a:avLst/>
          </a:prstGeom>
        </p:spPr>
      </p:pic>
      <p:pic>
        <p:nvPicPr>
          <p:cNvPr id="12" name="Image 11">
            <a:extLst>
              <a:ext uri="{FF2B5EF4-FFF2-40B4-BE49-F238E27FC236}">
                <a16:creationId xmlns:a16="http://schemas.microsoft.com/office/drawing/2014/main" id="{E5A4BBC0-3712-7DA8-242F-9B7C6A261868}"/>
              </a:ext>
            </a:extLst>
          </p:cNvPr>
          <p:cNvPicPr>
            <a:picLocks noChangeAspect="1"/>
          </p:cNvPicPr>
          <p:nvPr userDrawn="1"/>
        </p:nvPicPr>
        <p:blipFill>
          <a:blip r:embed="rId14"/>
          <a:srcRect/>
          <a:stretch/>
        </p:blipFill>
        <p:spPr>
          <a:xfrm>
            <a:off x="10668000" y="5973970"/>
            <a:ext cx="1168400" cy="568121"/>
          </a:xfrm>
          <a:prstGeom prst="rect">
            <a:avLst/>
          </a:prstGeom>
        </p:spPr>
      </p:pic>
      <p:sp>
        <p:nvSpPr>
          <p:cNvPr id="6" name="Espace réservé du numéro de diapositive 5">
            <a:extLst>
              <a:ext uri="{FF2B5EF4-FFF2-40B4-BE49-F238E27FC236}">
                <a16:creationId xmlns:a16="http://schemas.microsoft.com/office/drawing/2014/main" id="{72228C1E-4D34-CE56-5EB3-2040A274BA23}"/>
              </a:ext>
            </a:extLst>
          </p:cNvPr>
          <p:cNvSpPr>
            <a:spLocks noGrp="1"/>
          </p:cNvSpPr>
          <p:nvPr>
            <p:ph type="sldNum" sz="quarter" idx="4"/>
          </p:nvPr>
        </p:nvSpPr>
        <p:spPr>
          <a:xfrm>
            <a:off x="11245164" y="6018488"/>
            <a:ext cx="591236" cy="365125"/>
          </a:xfrm>
          <a:prstGeom prst="rect">
            <a:avLst/>
          </a:prstGeom>
        </p:spPr>
        <p:txBody>
          <a:bodyPr vert="horz" lIns="91440" tIns="45720" rIns="91440" bIns="45720" rtlCol="0" anchor="ctr"/>
          <a:lstStyle>
            <a:lvl1pPr algn="ctr">
              <a:defRPr sz="1500" b="1">
                <a:solidFill>
                  <a:schemeClr val="bg1"/>
                </a:solidFill>
              </a:defRPr>
            </a:lvl1pPr>
          </a:lstStyle>
          <a:p>
            <a:fld id="{EC2BDC65-F862-2F45-8F4D-4C5737FC7A0A}" type="slidenum">
              <a:rPr lang="en-GB" smtClean="0"/>
              <a:pPr/>
              <a:t>‹#›</a:t>
            </a:fld>
            <a:endParaRPr lang="en-GB" dirty="0"/>
          </a:p>
        </p:txBody>
      </p:sp>
      <p:sp>
        <p:nvSpPr>
          <p:cNvPr id="13" name="Espace réservé de la date 3">
            <a:extLst>
              <a:ext uri="{FF2B5EF4-FFF2-40B4-BE49-F238E27FC236}">
                <a16:creationId xmlns:a16="http://schemas.microsoft.com/office/drawing/2014/main" id="{AA30F782-A339-29D8-C1BF-107D34823E00}"/>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bg1"/>
                </a:solidFill>
              </a:defRPr>
            </a:lvl1pPr>
          </a:lstStyle>
          <a:p>
            <a:fld id="{6DAAA847-541C-7140-8DA3-C92D427BA666}" type="datetime1">
              <a:rPr lang="fr-FR" smtClean="0"/>
              <a:t>18/03/2026</a:t>
            </a:fld>
            <a:endParaRPr lang="en-GB" dirty="0"/>
          </a:p>
        </p:txBody>
      </p:sp>
      <p:sp>
        <p:nvSpPr>
          <p:cNvPr id="14" name="Espace réservé du pied de page 4">
            <a:extLst>
              <a:ext uri="{FF2B5EF4-FFF2-40B4-BE49-F238E27FC236}">
                <a16:creationId xmlns:a16="http://schemas.microsoft.com/office/drawing/2014/main" id="{5CD633BD-B7A5-E021-2033-82EFDE51D591}"/>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pic>
        <p:nvPicPr>
          <p:cNvPr id="4" name="Image 3">
            <a:extLst>
              <a:ext uri="{FF2B5EF4-FFF2-40B4-BE49-F238E27FC236}">
                <a16:creationId xmlns:a16="http://schemas.microsoft.com/office/drawing/2014/main" id="{4EE337C8-9349-E2D2-60FC-FD8B9A00D69E}"/>
              </a:ext>
            </a:extLst>
          </p:cNvPr>
          <p:cNvPicPr>
            <a:picLocks noChangeAspect="1"/>
          </p:cNvPicPr>
          <p:nvPr userDrawn="1"/>
        </p:nvPicPr>
        <p:blipFill>
          <a:blip r:embed="rId15"/>
          <a:srcRect/>
          <a:stretch/>
        </p:blipFill>
        <p:spPr>
          <a:xfrm>
            <a:off x="333251" y="325861"/>
            <a:ext cx="591659" cy="872317"/>
          </a:xfrm>
          <a:prstGeom prst="rect">
            <a:avLst/>
          </a:prstGeom>
        </p:spPr>
      </p:pic>
    </p:spTree>
    <p:extLst>
      <p:ext uri="{BB962C8B-B14F-4D97-AF65-F5344CB8AC3E}">
        <p14:creationId xmlns:p14="http://schemas.microsoft.com/office/powerpoint/2010/main" val="316840519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613314-82B2-3C7F-840B-6AB01153783B}"/>
              </a:ext>
            </a:extLst>
          </p:cNvPr>
          <p:cNvSpPr/>
          <p:nvPr userDrawn="1"/>
        </p:nvSpPr>
        <p:spPr>
          <a:xfrm>
            <a:off x="0" y="-2900"/>
            <a:ext cx="12192000" cy="6860900"/>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Image 15">
            <a:extLst>
              <a:ext uri="{FF2B5EF4-FFF2-40B4-BE49-F238E27FC236}">
                <a16:creationId xmlns:a16="http://schemas.microsoft.com/office/drawing/2014/main" id="{B103DE08-D9DD-AEC0-EE5F-4D9E42A42362}"/>
              </a:ext>
            </a:extLst>
          </p:cNvPr>
          <p:cNvPicPr>
            <a:picLocks noChangeAspect="1"/>
          </p:cNvPicPr>
          <p:nvPr userDrawn="1"/>
        </p:nvPicPr>
        <p:blipFill>
          <a:blip r:embed="rId12"/>
          <a:srcRect/>
          <a:stretch/>
        </p:blipFill>
        <p:spPr>
          <a:xfrm>
            <a:off x="0" y="-2900"/>
            <a:ext cx="12192000" cy="266700"/>
          </a:xfrm>
          <a:prstGeom prst="rect">
            <a:avLst/>
          </a:prstGeom>
        </p:spPr>
      </p:pic>
      <p:sp>
        <p:nvSpPr>
          <p:cNvPr id="2" name="Espace réservé du titre 1">
            <a:extLst>
              <a:ext uri="{FF2B5EF4-FFF2-40B4-BE49-F238E27FC236}">
                <a16:creationId xmlns:a16="http://schemas.microsoft.com/office/drawing/2014/main" id="{DD3EF194-85A7-EC0D-F907-E360E14B01D9}"/>
              </a:ext>
            </a:extLst>
          </p:cNvPr>
          <p:cNvSpPr>
            <a:spLocks noGrp="1"/>
          </p:cNvSpPr>
          <p:nvPr>
            <p:ph type="title"/>
          </p:nvPr>
        </p:nvSpPr>
        <p:spPr>
          <a:xfrm>
            <a:off x="1303282" y="283644"/>
            <a:ext cx="10050518" cy="1181526"/>
          </a:xfrm>
          <a:prstGeom prst="rect">
            <a:avLst/>
          </a:prstGeom>
        </p:spPr>
        <p:txBody>
          <a:bodyPr vert="horz" lIns="91440" tIns="45720" rIns="91440" bIns="45720" rtlCol="0" anchor="ctr">
            <a:normAutofit/>
          </a:bodyPr>
          <a:lstStyle/>
          <a:p>
            <a:r>
              <a:rPr lang="fr-FR" dirty="0"/>
              <a:t>Slide </a:t>
            </a:r>
            <a:r>
              <a:rPr lang="fr-FR" dirty="0" err="1"/>
              <a:t>title</a:t>
            </a:r>
            <a:endParaRPr lang="en-GB" dirty="0"/>
          </a:p>
        </p:txBody>
      </p:sp>
      <p:sp>
        <p:nvSpPr>
          <p:cNvPr id="3" name="Espace réservé du texte 2">
            <a:extLst>
              <a:ext uri="{FF2B5EF4-FFF2-40B4-BE49-F238E27FC236}">
                <a16:creationId xmlns:a16="http://schemas.microsoft.com/office/drawing/2014/main" id="{8D5CFA39-9C80-8ECD-4FB8-82C157F0F621}"/>
              </a:ext>
            </a:extLst>
          </p:cNvPr>
          <p:cNvSpPr>
            <a:spLocks noGrp="1"/>
          </p:cNvSpPr>
          <p:nvPr>
            <p:ph type="body" idx="1"/>
          </p:nvPr>
        </p:nvSpPr>
        <p:spPr>
          <a:xfrm>
            <a:off x="1303282" y="1644554"/>
            <a:ext cx="10050518" cy="447595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pic>
        <p:nvPicPr>
          <p:cNvPr id="10" name="Image 9">
            <a:extLst>
              <a:ext uri="{FF2B5EF4-FFF2-40B4-BE49-F238E27FC236}">
                <a16:creationId xmlns:a16="http://schemas.microsoft.com/office/drawing/2014/main" id="{E01F3868-660D-7A2D-D8DC-7AE6AB2E8999}"/>
              </a:ext>
            </a:extLst>
          </p:cNvPr>
          <p:cNvPicPr>
            <a:picLocks noChangeAspect="1"/>
          </p:cNvPicPr>
          <p:nvPr userDrawn="1"/>
        </p:nvPicPr>
        <p:blipFill>
          <a:blip r:embed="rId13"/>
          <a:srcRect/>
          <a:stretch/>
        </p:blipFill>
        <p:spPr>
          <a:xfrm>
            <a:off x="272818" y="6317806"/>
            <a:ext cx="1406886" cy="469899"/>
          </a:xfrm>
          <a:prstGeom prst="rect">
            <a:avLst/>
          </a:prstGeom>
        </p:spPr>
      </p:pic>
      <p:pic>
        <p:nvPicPr>
          <p:cNvPr id="12" name="Image 11">
            <a:extLst>
              <a:ext uri="{FF2B5EF4-FFF2-40B4-BE49-F238E27FC236}">
                <a16:creationId xmlns:a16="http://schemas.microsoft.com/office/drawing/2014/main" id="{E5A4BBC0-3712-7DA8-242F-9B7C6A261868}"/>
              </a:ext>
            </a:extLst>
          </p:cNvPr>
          <p:cNvPicPr>
            <a:picLocks noChangeAspect="1"/>
          </p:cNvPicPr>
          <p:nvPr userDrawn="1"/>
        </p:nvPicPr>
        <p:blipFill>
          <a:blip r:embed="rId14"/>
          <a:srcRect/>
          <a:stretch/>
        </p:blipFill>
        <p:spPr>
          <a:xfrm>
            <a:off x="10668000" y="5973970"/>
            <a:ext cx="1168400" cy="568121"/>
          </a:xfrm>
          <a:prstGeom prst="rect">
            <a:avLst/>
          </a:prstGeom>
        </p:spPr>
      </p:pic>
      <p:sp>
        <p:nvSpPr>
          <p:cNvPr id="6" name="Espace réservé du numéro de diapositive 5">
            <a:extLst>
              <a:ext uri="{FF2B5EF4-FFF2-40B4-BE49-F238E27FC236}">
                <a16:creationId xmlns:a16="http://schemas.microsoft.com/office/drawing/2014/main" id="{72228C1E-4D34-CE56-5EB3-2040A274BA23}"/>
              </a:ext>
            </a:extLst>
          </p:cNvPr>
          <p:cNvSpPr>
            <a:spLocks noGrp="1"/>
          </p:cNvSpPr>
          <p:nvPr>
            <p:ph type="sldNum" sz="quarter" idx="4"/>
          </p:nvPr>
        </p:nvSpPr>
        <p:spPr>
          <a:xfrm>
            <a:off x="11245164" y="6018488"/>
            <a:ext cx="591236" cy="365125"/>
          </a:xfrm>
          <a:prstGeom prst="rect">
            <a:avLst/>
          </a:prstGeom>
        </p:spPr>
        <p:txBody>
          <a:bodyPr vert="horz" lIns="91440" tIns="45720" rIns="91440" bIns="45720" rtlCol="0" anchor="ctr"/>
          <a:lstStyle>
            <a:lvl1pPr algn="ctr">
              <a:defRPr sz="1500" b="1">
                <a:solidFill>
                  <a:schemeClr val="bg1"/>
                </a:solidFill>
              </a:defRPr>
            </a:lvl1pPr>
          </a:lstStyle>
          <a:p>
            <a:fld id="{EC2BDC65-F862-2F45-8F4D-4C5737FC7A0A}" type="slidenum">
              <a:rPr lang="en-GB" smtClean="0"/>
              <a:pPr/>
              <a:t>‹#›</a:t>
            </a:fld>
            <a:endParaRPr lang="en-GB" dirty="0"/>
          </a:p>
        </p:txBody>
      </p:sp>
      <p:sp>
        <p:nvSpPr>
          <p:cNvPr id="13" name="Espace réservé de la date 3">
            <a:extLst>
              <a:ext uri="{FF2B5EF4-FFF2-40B4-BE49-F238E27FC236}">
                <a16:creationId xmlns:a16="http://schemas.microsoft.com/office/drawing/2014/main" id="{AA30F782-A339-29D8-C1BF-107D34823E00}"/>
              </a:ext>
            </a:extLst>
          </p:cNvPr>
          <p:cNvSpPr>
            <a:spLocks noGrp="1"/>
          </p:cNvSpPr>
          <p:nvPr>
            <p:ph type="dt" sz="half" idx="2"/>
          </p:nvPr>
        </p:nvSpPr>
        <p:spPr>
          <a:xfrm>
            <a:off x="8745648" y="6371856"/>
            <a:ext cx="1861238" cy="365125"/>
          </a:xfrm>
          <a:prstGeom prst="rect">
            <a:avLst/>
          </a:prstGeom>
        </p:spPr>
        <p:txBody>
          <a:bodyPr/>
          <a:lstStyle>
            <a:lvl1pPr algn="r">
              <a:defRPr sz="1300" b="0">
                <a:solidFill>
                  <a:schemeClr val="bg1"/>
                </a:solidFill>
              </a:defRPr>
            </a:lvl1pPr>
          </a:lstStyle>
          <a:p>
            <a:fld id="{47800A30-AD38-4C4F-9F0C-4AF48D07A1A9}" type="datetime1">
              <a:rPr lang="fr-FR" smtClean="0"/>
              <a:t>18/03/2026</a:t>
            </a:fld>
            <a:endParaRPr lang="en-GB" dirty="0"/>
          </a:p>
        </p:txBody>
      </p:sp>
      <p:sp>
        <p:nvSpPr>
          <p:cNvPr id="14" name="Espace réservé du pied de page 4">
            <a:extLst>
              <a:ext uri="{FF2B5EF4-FFF2-40B4-BE49-F238E27FC236}">
                <a16:creationId xmlns:a16="http://schemas.microsoft.com/office/drawing/2014/main" id="{5CD633BD-B7A5-E021-2033-82EFDE51D591}"/>
              </a:ext>
            </a:extLst>
          </p:cNvPr>
          <p:cNvSpPr>
            <a:spLocks noGrp="1"/>
          </p:cNvSpPr>
          <p:nvPr>
            <p:ph type="ftr" sz="quarter" idx="3"/>
          </p:nvPr>
        </p:nvSpPr>
        <p:spPr>
          <a:xfrm>
            <a:off x="1952522" y="6371856"/>
            <a:ext cx="6458147" cy="365125"/>
          </a:xfrm>
          <a:prstGeom prst="rect">
            <a:avLst/>
          </a:prstGeom>
        </p:spPr>
        <p:txBody>
          <a:bodyPr/>
          <a:lstStyle>
            <a:lvl1pPr algn="l">
              <a:defRPr sz="1300" b="0" i="0">
                <a:solidFill>
                  <a:schemeClr val="bg1"/>
                </a:solidFill>
                <a:latin typeface="Calibri" panose="020F0502020204030204" pitchFamily="34" charset="0"/>
                <a:cs typeface="Calibri" panose="020F0502020204030204" pitchFamily="34" charset="0"/>
              </a:defRPr>
            </a:lvl1pPr>
          </a:lstStyle>
          <a:p>
            <a:r>
              <a:rPr lang="en-GB"/>
              <a:t>Footer title</a:t>
            </a:r>
            <a:endParaRPr lang="en-GB" dirty="0"/>
          </a:p>
        </p:txBody>
      </p:sp>
      <p:pic>
        <p:nvPicPr>
          <p:cNvPr id="4" name="Image 3">
            <a:extLst>
              <a:ext uri="{FF2B5EF4-FFF2-40B4-BE49-F238E27FC236}">
                <a16:creationId xmlns:a16="http://schemas.microsoft.com/office/drawing/2014/main" id="{4EE337C8-9349-E2D2-60FC-FD8B9A00D69E}"/>
              </a:ext>
            </a:extLst>
          </p:cNvPr>
          <p:cNvPicPr>
            <a:picLocks noChangeAspect="1"/>
          </p:cNvPicPr>
          <p:nvPr userDrawn="1"/>
        </p:nvPicPr>
        <p:blipFill>
          <a:blip r:embed="rId15"/>
          <a:srcRect/>
          <a:stretch/>
        </p:blipFill>
        <p:spPr>
          <a:xfrm>
            <a:off x="333251" y="325861"/>
            <a:ext cx="591659" cy="872317"/>
          </a:xfrm>
          <a:prstGeom prst="rect">
            <a:avLst/>
          </a:prstGeom>
        </p:spPr>
      </p:pic>
    </p:spTree>
    <p:extLst>
      <p:ext uri="{BB962C8B-B14F-4D97-AF65-F5344CB8AC3E}">
        <p14:creationId xmlns:p14="http://schemas.microsoft.com/office/powerpoint/2010/main" val="21721925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7.png"/><Relationship Id="rId4" Type="http://schemas.openxmlformats.org/officeDocument/2006/relationships/image" Target="../media/image33.png"/><Relationship Id="rId9" Type="http://schemas.openxmlformats.org/officeDocument/2006/relationships/hyperlink" Target="https://water.europa.eu/freshwat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7892549F-E8F0-1DF2-CFDD-7E663526E138}"/>
              </a:ext>
            </a:extLst>
          </p:cNvPr>
          <p:cNvSpPr>
            <a:spLocks noGrp="1"/>
          </p:cNvSpPr>
          <p:nvPr>
            <p:ph type="ctrTitle"/>
          </p:nvPr>
        </p:nvSpPr>
        <p:spPr>
          <a:xfrm>
            <a:off x="2857239" y="3429000"/>
            <a:ext cx="7644030" cy="1773876"/>
          </a:xfrm>
        </p:spPr>
        <p:txBody>
          <a:bodyPr>
            <a:normAutofit fontScale="90000"/>
          </a:bodyPr>
          <a:lstStyle/>
          <a:p>
            <a:r>
              <a:rPr lang="en-GB" dirty="0">
                <a:ea typeface="Calibri"/>
                <a:cs typeface="Calibri"/>
              </a:rPr>
              <a:t>Kennis </a:t>
            </a:r>
            <a:r>
              <a:rPr lang="en-GB" dirty="0" err="1">
                <a:ea typeface="Calibri"/>
                <a:cs typeface="Calibri"/>
              </a:rPr>
              <a:t>Netwerk</a:t>
            </a:r>
            <a:r>
              <a:rPr lang="en-GB" dirty="0">
                <a:ea typeface="Calibri"/>
                <a:cs typeface="Calibri"/>
              </a:rPr>
              <a:t> Water Workshop,</a:t>
            </a:r>
            <a:br>
              <a:rPr lang="en-GB" dirty="0">
                <a:ea typeface="Calibri"/>
                <a:cs typeface="Calibri"/>
              </a:rPr>
            </a:br>
            <a:r>
              <a:rPr lang="en-GB" dirty="0">
                <a:ea typeface="Calibri"/>
                <a:cs typeface="Calibri"/>
              </a:rPr>
              <a:t> 18</a:t>
            </a:r>
            <a:r>
              <a:rPr lang="en-GB" baseline="30000" dirty="0">
                <a:ea typeface="Calibri"/>
                <a:cs typeface="Calibri"/>
              </a:rPr>
              <a:t>th</a:t>
            </a:r>
            <a:r>
              <a:rPr lang="en-GB" dirty="0">
                <a:ea typeface="Calibri"/>
                <a:cs typeface="Calibri"/>
              </a:rPr>
              <a:t>  March 2026</a:t>
            </a:r>
            <a:br>
              <a:rPr lang="en-GB" dirty="0">
                <a:ea typeface="Calibri"/>
                <a:cs typeface="Calibri"/>
              </a:rPr>
            </a:br>
            <a:br>
              <a:rPr lang="en-GB" dirty="0">
                <a:ea typeface="Calibri"/>
                <a:cs typeface="Calibri"/>
              </a:rPr>
            </a:br>
            <a:r>
              <a:rPr lang="en-GB" dirty="0">
                <a:ea typeface="Calibri"/>
                <a:cs typeface="Calibri"/>
              </a:rPr>
              <a:t>Space based local Water Quantity monitoring for Water Quality indicators</a:t>
            </a:r>
            <a:br>
              <a:rPr lang="en-US" dirty="0"/>
            </a:br>
            <a:br>
              <a:rPr lang="en-US" dirty="0"/>
            </a:br>
            <a:br>
              <a:rPr lang="en-GB" dirty="0">
                <a:ea typeface="Calibri"/>
                <a:cs typeface="Calibri"/>
              </a:rPr>
            </a:br>
            <a:endParaRPr lang="en-GB" sz="2500" dirty="0"/>
          </a:p>
        </p:txBody>
      </p:sp>
      <p:sp>
        <p:nvSpPr>
          <p:cNvPr id="3" name="Ondertitel 2">
            <a:extLst>
              <a:ext uri="{FF2B5EF4-FFF2-40B4-BE49-F238E27FC236}">
                <a16:creationId xmlns:a16="http://schemas.microsoft.com/office/drawing/2014/main" id="{4EEB222C-27EB-9BC7-B519-96534B8A3EEF}"/>
              </a:ext>
            </a:extLst>
          </p:cNvPr>
          <p:cNvSpPr>
            <a:spLocks noGrp="1"/>
          </p:cNvSpPr>
          <p:nvPr>
            <p:ph type="subTitle" idx="1"/>
          </p:nvPr>
        </p:nvSpPr>
        <p:spPr>
          <a:xfrm>
            <a:off x="3737815" y="3773347"/>
            <a:ext cx="6077517" cy="1433931"/>
          </a:xfrm>
        </p:spPr>
        <p:txBody>
          <a:bodyPr>
            <a:normAutofit/>
          </a:bodyPr>
          <a:lstStyle/>
          <a:p>
            <a:r>
              <a:rPr lang="nl-NL" dirty="0"/>
              <a:t>Hans van Leeuwen, PhD (STOWA/SAT-WATER NL)</a:t>
            </a:r>
          </a:p>
          <a:p>
            <a:r>
              <a:rPr lang="nl-NL" dirty="0"/>
              <a:t>PI-PCP-WISE</a:t>
            </a:r>
          </a:p>
          <a:p>
            <a:endParaRPr lang="en-US" dirty="0"/>
          </a:p>
        </p:txBody>
      </p:sp>
      <p:pic>
        <p:nvPicPr>
          <p:cNvPr id="4" name="Picture 3">
            <a:extLst>
              <a:ext uri="{FF2B5EF4-FFF2-40B4-BE49-F238E27FC236}">
                <a16:creationId xmlns:a16="http://schemas.microsoft.com/office/drawing/2014/main" id="{AEEFC3F0-42AA-FBF7-923A-C6E2F1ECF126}"/>
              </a:ext>
            </a:extLst>
          </p:cNvPr>
          <p:cNvPicPr>
            <a:picLocks noChangeAspect="1"/>
          </p:cNvPicPr>
          <p:nvPr/>
        </p:nvPicPr>
        <p:blipFill>
          <a:blip r:embed="rId2"/>
          <a:stretch>
            <a:fillRect/>
          </a:stretch>
        </p:blipFill>
        <p:spPr>
          <a:xfrm>
            <a:off x="10162892" y="4364676"/>
            <a:ext cx="2029108" cy="1467055"/>
          </a:xfrm>
          <a:prstGeom prst="rect">
            <a:avLst/>
          </a:prstGeom>
        </p:spPr>
      </p:pic>
    </p:spTree>
    <p:extLst>
      <p:ext uri="{BB962C8B-B14F-4D97-AF65-F5344CB8AC3E}">
        <p14:creationId xmlns:p14="http://schemas.microsoft.com/office/powerpoint/2010/main" val="2433272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14 Points 6">
            <a:extLst>
              <a:ext uri="{FF2B5EF4-FFF2-40B4-BE49-F238E27FC236}">
                <a16:creationId xmlns:a16="http://schemas.microsoft.com/office/drawing/2014/main" id="{FF60C53D-BC2D-618B-EFF8-8C0F827CF4EC}"/>
              </a:ext>
            </a:extLst>
          </p:cNvPr>
          <p:cNvSpPr/>
          <p:nvPr/>
        </p:nvSpPr>
        <p:spPr>
          <a:xfrm>
            <a:off x="2718903" y="3253946"/>
            <a:ext cx="3204102" cy="1804086"/>
          </a:xfrm>
          <a:prstGeom prst="irregularSeal2">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75779AB3-71AD-27BC-8EBC-56E2FF30178A}"/>
              </a:ext>
            </a:extLst>
          </p:cNvPr>
          <p:cNvSpPr>
            <a:spLocks noGrp="1"/>
          </p:cNvSpPr>
          <p:nvPr>
            <p:ph type="title"/>
          </p:nvPr>
        </p:nvSpPr>
        <p:spPr>
          <a:xfrm>
            <a:off x="1194646" y="1267492"/>
            <a:ext cx="10050518" cy="3524427"/>
          </a:xfrm>
        </p:spPr>
        <p:txBody>
          <a:bodyPr>
            <a:normAutofit fontScale="90000"/>
          </a:bodyPr>
          <a:lstStyle/>
          <a:p>
            <a:pPr algn="ctr"/>
            <a:r>
              <a:rPr lang="nl-NL" sz="4500" dirty="0"/>
              <a:t>What Europe/NL needs is a </a:t>
            </a:r>
            <a:br>
              <a:rPr lang="nl-NL" sz="4500" dirty="0"/>
            </a:br>
            <a:r>
              <a:rPr lang="nl-NL" sz="4500" dirty="0">
                <a:solidFill>
                  <a:srgbClr val="FF0000"/>
                </a:solidFill>
              </a:rPr>
              <a:t>daily Soil-Water-Vegetation conditions message </a:t>
            </a:r>
            <a:br>
              <a:rPr lang="nl-NL" sz="4500" dirty="0"/>
            </a:br>
            <a:r>
              <a:rPr lang="nl-NL" sz="4500" dirty="0"/>
              <a:t>(in addition to the weather message!)</a:t>
            </a:r>
            <a:br>
              <a:rPr lang="nl-NL" sz="4500" dirty="0"/>
            </a:br>
            <a:r>
              <a:rPr lang="nl-NL" sz="4500" dirty="0"/>
              <a:t>to anticipate on </a:t>
            </a:r>
            <a:br>
              <a:rPr lang="nl-NL" sz="4500" dirty="0"/>
            </a:br>
            <a:r>
              <a:rPr lang="nl-NL" sz="4500" dirty="0"/>
              <a:t>extreme conditions in local</a:t>
            </a:r>
            <a:br>
              <a:rPr lang="nl-NL" sz="4500" dirty="0"/>
            </a:br>
            <a:r>
              <a:rPr lang="nl-NL" sz="4500" dirty="0"/>
              <a:t>rural and urban living environment!!</a:t>
            </a:r>
          </a:p>
        </p:txBody>
      </p:sp>
      <p:sp>
        <p:nvSpPr>
          <p:cNvPr id="4" name="Date Placeholder 3">
            <a:extLst>
              <a:ext uri="{FF2B5EF4-FFF2-40B4-BE49-F238E27FC236}">
                <a16:creationId xmlns:a16="http://schemas.microsoft.com/office/drawing/2014/main" id="{3EB5CFFB-569A-85EA-5AE7-EC991AE8DE07}"/>
              </a:ext>
            </a:extLst>
          </p:cNvPr>
          <p:cNvSpPr>
            <a:spLocks noGrp="1"/>
          </p:cNvSpPr>
          <p:nvPr>
            <p:ph type="dt" sz="half" idx="10"/>
          </p:nvPr>
        </p:nvSpPr>
        <p:spPr/>
        <p:txBody>
          <a:bodyPr/>
          <a:lstStyle/>
          <a:p>
            <a:fld id="{5A883926-6F1B-4917-B68E-BA3B699D212E}" type="datetime1">
              <a:rPr lang="en-US" smtClean="0"/>
              <a:t>3/18/2026</a:t>
            </a:fld>
            <a:endParaRPr lang="en-US"/>
          </a:p>
        </p:txBody>
      </p:sp>
      <p:sp>
        <p:nvSpPr>
          <p:cNvPr id="6" name="Slide Number Placeholder 5">
            <a:extLst>
              <a:ext uri="{FF2B5EF4-FFF2-40B4-BE49-F238E27FC236}">
                <a16:creationId xmlns:a16="http://schemas.microsoft.com/office/drawing/2014/main" id="{3E93218B-BAFA-1B8F-9559-4E0E6A287D4A}"/>
              </a:ext>
            </a:extLst>
          </p:cNvPr>
          <p:cNvSpPr>
            <a:spLocks noGrp="1"/>
          </p:cNvSpPr>
          <p:nvPr>
            <p:ph type="sldNum" sz="quarter" idx="12"/>
          </p:nvPr>
        </p:nvSpPr>
        <p:spPr/>
        <p:txBody>
          <a:bodyPr/>
          <a:lstStyle/>
          <a:p>
            <a:fld id="{4B9E68FE-9434-41CF-9A03-A46B21E0329D}" type="slidenum">
              <a:rPr lang="en-US" smtClean="0"/>
              <a:t>2</a:t>
            </a:fld>
            <a:endParaRPr lang="en-US"/>
          </a:p>
        </p:txBody>
      </p:sp>
      <p:sp>
        <p:nvSpPr>
          <p:cNvPr id="9" name="Tijdelijke aanduiding voor voettekst 5">
            <a:extLst>
              <a:ext uri="{FF2B5EF4-FFF2-40B4-BE49-F238E27FC236}">
                <a16:creationId xmlns:a16="http://schemas.microsoft.com/office/drawing/2014/main" id="{20304C8E-807D-DE30-F18A-B0B19416091A}"/>
              </a:ext>
            </a:extLst>
          </p:cNvPr>
          <p:cNvSpPr txBox="1">
            <a:spLocks noGrp="1"/>
          </p:cNvSpPr>
          <p:nvPr>
            <p:ph type="ftr" sz="quarter" idx="11"/>
          </p:nvPr>
        </p:nvSpPr>
        <p:spPr>
          <a:xfrm>
            <a:off x="1952625" y="6372226"/>
            <a:ext cx="7619638" cy="364756"/>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500" dirty="0"/>
              <a:t>Water Europe 3</a:t>
            </a:r>
            <a:r>
              <a:rPr lang="en-GB" sz="1500" baseline="30000" dirty="0"/>
              <a:t>rd</a:t>
            </a:r>
            <a:r>
              <a:rPr lang="en-GB" sz="1500" dirty="0"/>
              <a:t> December 2025, Brussels:  Impact of Climate Change on Water Resilience</a:t>
            </a:r>
          </a:p>
        </p:txBody>
      </p:sp>
      <p:sp>
        <p:nvSpPr>
          <p:cNvPr id="3" name="Lightning Bolt 2">
            <a:extLst>
              <a:ext uri="{FF2B5EF4-FFF2-40B4-BE49-F238E27FC236}">
                <a16:creationId xmlns:a16="http://schemas.microsoft.com/office/drawing/2014/main" id="{7E234656-4523-9766-490D-FD09093B0966}"/>
              </a:ext>
            </a:extLst>
          </p:cNvPr>
          <p:cNvSpPr/>
          <p:nvPr/>
        </p:nvSpPr>
        <p:spPr>
          <a:xfrm>
            <a:off x="428368" y="1705232"/>
            <a:ext cx="1524257" cy="2339546"/>
          </a:xfrm>
          <a:prstGeom prst="lightningBol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Lightning Bolt 4">
            <a:extLst>
              <a:ext uri="{FF2B5EF4-FFF2-40B4-BE49-F238E27FC236}">
                <a16:creationId xmlns:a16="http://schemas.microsoft.com/office/drawing/2014/main" id="{5296ABA2-D7B3-76F4-4ED7-422795DA933A}"/>
              </a:ext>
            </a:extLst>
          </p:cNvPr>
          <p:cNvSpPr/>
          <p:nvPr/>
        </p:nvSpPr>
        <p:spPr>
          <a:xfrm rot="1053235">
            <a:off x="10335460" y="1516911"/>
            <a:ext cx="2015176" cy="2339546"/>
          </a:xfrm>
          <a:prstGeom prst="lightningBol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72549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AED9F5-60FD-E8D3-1241-DA6F82A43932}"/>
              </a:ext>
            </a:extLst>
          </p:cNvPr>
          <p:cNvSpPr>
            <a:spLocks noGrp="1"/>
          </p:cNvSpPr>
          <p:nvPr>
            <p:ph type="title"/>
          </p:nvPr>
        </p:nvSpPr>
        <p:spPr/>
        <p:txBody>
          <a:bodyPr/>
          <a:lstStyle/>
          <a:p>
            <a:r>
              <a:rPr lang="nl-NL" dirty="0"/>
              <a:t>PCP-WISE programme focus on Local Acting level !</a:t>
            </a:r>
            <a:endParaRPr lang="en-US" dirty="0"/>
          </a:p>
        </p:txBody>
      </p:sp>
      <p:sp>
        <p:nvSpPr>
          <p:cNvPr id="3" name="Tijdelijke aanduiding voor inhoud 2">
            <a:extLst>
              <a:ext uri="{FF2B5EF4-FFF2-40B4-BE49-F238E27FC236}">
                <a16:creationId xmlns:a16="http://schemas.microsoft.com/office/drawing/2014/main" id="{04F8CBE5-6525-0C05-F5FD-8C84EF18DBD2}"/>
              </a:ext>
            </a:extLst>
          </p:cNvPr>
          <p:cNvSpPr>
            <a:spLocks noGrp="1"/>
          </p:cNvSpPr>
          <p:nvPr>
            <p:ph idx="1"/>
          </p:nvPr>
        </p:nvSpPr>
        <p:spPr/>
        <p:txBody>
          <a:bodyPr>
            <a:normAutofit fontScale="92500" lnSpcReduction="10000"/>
          </a:bodyPr>
          <a:lstStyle/>
          <a:p>
            <a:pPr marL="0" indent="0">
              <a:buNone/>
            </a:pPr>
            <a:r>
              <a:rPr lang="nl-NL" dirty="0"/>
              <a:t>The </a:t>
            </a:r>
            <a:r>
              <a:rPr lang="nl-NL" dirty="0">
                <a:solidFill>
                  <a:srgbClr val="0070C0"/>
                </a:solidFill>
              </a:rPr>
              <a:t>water </a:t>
            </a:r>
            <a:r>
              <a:rPr lang="nl-NL" dirty="0" err="1">
                <a:solidFill>
                  <a:srgbClr val="0070C0"/>
                </a:solidFill>
              </a:rPr>
              <a:t>distribution</a:t>
            </a:r>
            <a:r>
              <a:rPr lang="nl-NL" dirty="0">
                <a:solidFill>
                  <a:srgbClr val="0070C0"/>
                </a:solidFill>
              </a:rPr>
              <a:t> </a:t>
            </a:r>
            <a:r>
              <a:rPr lang="nl-NL" dirty="0"/>
              <a:t>in European River </a:t>
            </a:r>
            <a:r>
              <a:rPr lang="nl-NL" dirty="0" err="1"/>
              <a:t>basins</a:t>
            </a:r>
            <a:r>
              <a:rPr lang="nl-NL" dirty="0"/>
              <a:t> is of </a:t>
            </a:r>
            <a:r>
              <a:rPr lang="nl-NL" dirty="0" err="1"/>
              <a:t>transnational</a:t>
            </a:r>
            <a:r>
              <a:rPr lang="nl-NL" dirty="0"/>
              <a:t> </a:t>
            </a:r>
            <a:r>
              <a:rPr lang="nl-NL" dirty="0" err="1"/>
              <a:t>importance</a:t>
            </a:r>
            <a:r>
              <a:rPr lang="nl-NL" dirty="0"/>
              <a:t> in </a:t>
            </a:r>
            <a:r>
              <a:rPr lang="nl-NL" dirty="0" err="1"/>
              <a:t>this</a:t>
            </a:r>
            <a:r>
              <a:rPr lang="nl-NL" dirty="0"/>
              <a:t> era of </a:t>
            </a:r>
            <a:r>
              <a:rPr lang="nl-NL" dirty="0" err="1"/>
              <a:t>dynamic</a:t>
            </a:r>
            <a:r>
              <a:rPr lang="nl-NL" dirty="0"/>
              <a:t> </a:t>
            </a:r>
            <a:r>
              <a:rPr lang="nl-NL" dirty="0" err="1"/>
              <a:t>climate</a:t>
            </a:r>
            <a:r>
              <a:rPr lang="nl-NL" dirty="0"/>
              <a:t> change.</a:t>
            </a:r>
          </a:p>
          <a:p>
            <a:pPr marL="0" indent="0">
              <a:buNone/>
            </a:pPr>
            <a:r>
              <a:rPr lang="nl-NL" dirty="0"/>
              <a:t>On top of </a:t>
            </a:r>
            <a:r>
              <a:rPr lang="nl-NL" dirty="0" err="1"/>
              <a:t>that</a:t>
            </a:r>
            <a:r>
              <a:rPr lang="nl-NL" dirty="0"/>
              <a:t> </a:t>
            </a:r>
            <a:r>
              <a:rPr lang="nl-NL" dirty="0" err="1"/>
              <a:t>there</a:t>
            </a:r>
            <a:r>
              <a:rPr lang="nl-NL" dirty="0"/>
              <a:t> is a </a:t>
            </a:r>
            <a:r>
              <a:rPr lang="nl-NL" b="1" dirty="0" err="1">
                <a:solidFill>
                  <a:srgbClr val="0070C0"/>
                </a:solidFill>
              </a:rPr>
              <a:t>huge</a:t>
            </a:r>
            <a:r>
              <a:rPr lang="nl-NL" b="1" dirty="0">
                <a:solidFill>
                  <a:srgbClr val="0070C0"/>
                </a:solidFill>
              </a:rPr>
              <a:t> </a:t>
            </a:r>
            <a:r>
              <a:rPr lang="nl-NL" b="1" dirty="0" err="1">
                <a:solidFill>
                  <a:srgbClr val="0070C0"/>
                </a:solidFill>
              </a:rPr>
              <a:t>pressure</a:t>
            </a:r>
            <a:r>
              <a:rPr lang="nl-NL" b="1" dirty="0">
                <a:solidFill>
                  <a:srgbClr val="0070C0"/>
                </a:solidFill>
              </a:rPr>
              <a:t> on </a:t>
            </a:r>
            <a:r>
              <a:rPr lang="nl-NL" b="1" dirty="0" err="1">
                <a:solidFill>
                  <a:srgbClr val="0070C0"/>
                </a:solidFill>
              </a:rPr>
              <a:t>the</a:t>
            </a:r>
            <a:r>
              <a:rPr lang="nl-NL" b="1" dirty="0">
                <a:solidFill>
                  <a:srgbClr val="0070C0"/>
                </a:solidFill>
              </a:rPr>
              <a:t> wateravailability</a:t>
            </a:r>
            <a:r>
              <a:rPr lang="nl-NL" dirty="0">
                <a:solidFill>
                  <a:srgbClr val="0070C0"/>
                </a:solidFill>
              </a:rPr>
              <a:t> </a:t>
            </a:r>
            <a:r>
              <a:rPr lang="nl-NL" dirty="0" err="1"/>
              <a:t>by</a:t>
            </a:r>
            <a:r>
              <a:rPr lang="nl-NL" dirty="0"/>
              <a:t> </a:t>
            </a:r>
            <a:r>
              <a:rPr lang="nl-NL" dirty="0" err="1"/>
              <a:t>numerous</a:t>
            </a:r>
            <a:r>
              <a:rPr lang="nl-NL" dirty="0"/>
              <a:t> sectors (</a:t>
            </a:r>
            <a:r>
              <a:rPr lang="nl-NL" dirty="0" err="1"/>
              <a:t>industry</a:t>
            </a:r>
            <a:r>
              <a:rPr lang="nl-NL" dirty="0"/>
              <a:t>, </a:t>
            </a:r>
            <a:r>
              <a:rPr lang="nl-NL" dirty="0" err="1"/>
              <a:t>agriculture</a:t>
            </a:r>
            <a:r>
              <a:rPr lang="nl-NL" dirty="0"/>
              <a:t>, nature, </a:t>
            </a:r>
            <a:r>
              <a:rPr lang="nl-NL" dirty="0" err="1"/>
              <a:t>consumption</a:t>
            </a:r>
            <a:r>
              <a:rPr lang="nl-NL" dirty="0"/>
              <a:t>, </a:t>
            </a:r>
            <a:r>
              <a:rPr lang="nl-NL" dirty="0" err="1"/>
              <a:t>etc</a:t>
            </a:r>
            <a:r>
              <a:rPr lang="nl-NL" dirty="0"/>
              <a:t>).</a:t>
            </a:r>
          </a:p>
          <a:p>
            <a:pPr marL="0" indent="0">
              <a:buNone/>
            </a:pPr>
            <a:r>
              <a:rPr lang="nl-NL" dirty="0"/>
              <a:t>The consequences of </a:t>
            </a:r>
            <a:r>
              <a:rPr lang="nl-NL" b="1" u="sng" dirty="0"/>
              <a:t>local shortage or abundance of water in our soils </a:t>
            </a:r>
            <a:r>
              <a:rPr lang="nl-NL" dirty="0"/>
              <a:t>(groundwater and acquifer systems) and surface waters are increasing and </a:t>
            </a:r>
            <a:r>
              <a:rPr lang="nl-NL" b="1" u="sng" dirty="0"/>
              <a:t>result in extreme situations </a:t>
            </a:r>
            <a:r>
              <a:rPr lang="nl-NL" dirty="0"/>
              <a:t>to flooding, wildfires, </a:t>
            </a:r>
            <a:r>
              <a:rPr lang="nl-NL" b="1" dirty="0">
                <a:solidFill>
                  <a:srgbClr val="FF0000"/>
                </a:solidFill>
              </a:rPr>
              <a:t>waterquality</a:t>
            </a:r>
            <a:r>
              <a:rPr lang="nl-NL" dirty="0"/>
              <a:t>, productivity, etc. </a:t>
            </a:r>
            <a:r>
              <a:rPr lang="nl-NL" dirty="0" err="1"/>
              <a:t>problems</a:t>
            </a:r>
            <a:r>
              <a:rPr lang="nl-NL" dirty="0"/>
              <a:t>.</a:t>
            </a:r>
          </a:p>
          <a:p>
            <a:pPr marL="0" indent="0">
              <a:buNone/>
            </a:pPr>
            <a:r>
              <a:rPr lang="nl-NL" dirty="0"/>
              <a:t>The </a:t>
            </a:r>
            <a:r>
              <a:rPr lang="nl-NL" b="1" u="sng" dirty="0" err="1"/>
              <a:t>current</a:t>
            </a:r>
            <a:r>
              <a:rPr lang="nl-NL" b="1" u="sng" dirty="0"/>
              <a:t> European </a:t>
            </a:r>
            <a:r>
              <a:rPr lang="nl-NL" b="1" u="sng" dirty="0" err="1"/>
              <a:t>climate</a:t>
            </a:r>
            <a:r>
              <a:rPr lang="nl-NL" b="1" u="sng" dirty="0"/>
              <a:t> tools </a:t>
            </a:r>
            <a:r>
              <a:rPr lang="nl-NL" b="1" u="sng" dirty="0" err="1"/>
              <a:t>available</a:t>
            </a:r>
            <a:r>
              <a:rPr lang="nl-NL" b="1" u="sng" dirty="0"/>
              <a:t> </a:t>
            </a:r>
            <a:r>
              <a:rPr lang="nl-NL" dirty="0" err="1"/>
              <a:t>give</a:t>
            </a:r>
            <a:r>
              <a:rPr lang="nl-NL" dirty="0"/>
              <a:t> relevant </a:t>
            </a:r>
            <a:r>
              <a:rPr lang="nl-NL" dirty="0" err="1"/>
              <a:t>insight</a:t>
            </a:r>
            <a:r>
              <a:rPr lang="nl-NL" dirty="0"/>
              <a:t> in </a:t>
            </a:r>
            <a:r>
              <a:rPr lang="nl-NL" dirty="0" err="1"/>
              <a:t>the</a:t>
            </a:r>
            <a:r>
              <a:rPr lang="nl-NL" dirty="0"/>
              <a:t> large </a:t>
            </a:r>
            <a:r>
              <a:rPr lang="nl-NL" dirty="0" err="1"/>
              <a:t>scale</a:t>
            </a:r>
            <a:r>
              <a:rPr lang="nl-NL" dirty="0"/>
              <a:t> </a:t>
            </a:r>
            <a:r>
              <a:rPr lang="nl-NL" dirty="0" err="1"/>
              <a:t>tendencies</a:t>
            </a:r>
            <a:r>
              <a:rPr lang="nl-NL" dirty="0"/>
              <a:t> on these water </a:t>
            </a:r>
            <a:r>
              <a:rPr lang="nl-NL" dirty="0" err="1"/>
              <a:t>related</a:t>
            </a:r>
            <a:r>
              <a:rPr lang="nl-NL" dirty="0"/>
              <a:t> issues, but are </a:t>
            </a:r>
            <a:r>
              <a:rPr lang="nl-NL" b="1" u="sng" dirty="0" err="1"/>
              <a:t>too</a:t>
            </a:r>
            <a:r>
              <a:rPr lang="nl-NL" b="1" u="sng" dirty="0"/>
              <a:t> </a:t>
            </a:r>
            <a:r>
              <a:rPr lang="nl-NL" b="1" u="sng" dirty="0" err="1"/>
              <a:t>generic</a:t>
            </a:r>
            <a:r>
              <a:rPr lang="nl-NL" b="1" u="sng" dirty="0"/>
              <a:t> </a:t>
            </a:r>
            <a:r>
              <a:rPr lang="nl-NL" dirty="0"/>
              <a:t>(but serve as relevant </a:t>
            </a:r>
            <a:r>
              <a:rPr lang="nl-NL" dirty="0" err="1"/>
              <a:t>boundary</a:t>
            </a:r>
            <a:r>
              <a:rPr lang="nl-NL" dirty="0"/>
              <a:t> </a:t>
            </a:r>
            <a:r>
              <a:rPr lang="nl-NL" dirty="0" err="1"/>
              <a:t>conditions</a:t>
            </a:r>
            <a:r>
              <a:rPr lang="nl-NL" dirty="0"/>
              <a:t>) </a:t>
            </a:r>
            <a:r>
              <a:rPr lang="nl-NL" dirty="0" err="1"/>
              <a:t>for</a:t>
            </a:r>
            <a:r>
              <a:rPr lang="nl-NL" dirty="0"/>
              <a:t> </a:t>
            </a:r>
            <a:r>
              <a:rPr lang="nl-NL" dirty="0" err="1"/>
              <a:t>local</a:t>
            </a:r>
            <a:r>
              <a:rPr lang="nl-NL" dirty="0"/>
              <a:t> </a:t>
            </a:r>
            <a:r>
              <a:rPr lang="nl-NL" dirty="0" err="1"/>
              <a:t>and</a:t>
            </a:r>
            <a:r>
              <a:rPr lang="nl-NL" dirty="0"/>
              <a:t> </a:t>
            </a:r>
            <a:r>
              <a:rPr lang="nl-NL" dirty="0" err="1"/>
              <a:t>operational</a:t>
            </a:r>
            <a:r>
              <a:rPr lang="nl-NL" dirty="0"/>
              <a:t> management.</a:t>
            </a:r>
          </a:p>
          <a:p>
            <a:pPr marL="0" indent="0">
              <a:buNone/>
            </a:pPr>
            <a:r>
              <a:rPr lang="nl-NL" dirty="0"/>
              <a:t>With </a:t>
            </a:r>
            <a:r>
              <a:rPr lang="nl-NL" b="1" u="sng" dirty="0"/>
              <a:t>PCP-WISE we can complement these existing services </a:t>
            </a:r>
            <a:r>
              <a:rPr lang="nl-NL" dirty="0"/>
              <a:t>and </a:t>
            </a:r>
            <a:r>
              <a:rPr lang="nl-NL" b="1" u="sng" dirty="0">
                <a:solidFill>
                  <a:srgbClr val="0070C0"/>
                </a:solidFill>
              </a:rPr>
              <a:t>support local (100m) operational measures </a:t>
            </a:r>
            <a:r>
              <a:rPr lang="nl-NL" dirty="0"/>
              <a:t>in the context of national and European frameworks of climate adaptation and mitigation</a:t>
            </a:r>
            <a:endParaRPr lang="en-US" dirty="0"/>
          </a:p>
        </p:txBody>
      </p:sp>
      <p:sp>
        <p:nvSpPr>
          <p:cNvPr id="4" name="Tijdelijke aanduiding voor datum 3">
            <a:extLst>
              <a:ext uri="{FF2B5EF4-FFF2-40B4-BE49-F238E27FC236}">
                <a16:creationId xmlns:a16="http://schemas.microsoft.com/office/drawing/2014/main" id="{C92A65ED-A4E5-1760-9B20-DB813DEB54A7}"/>
              </a:ext>
            </a:extLst>
          </p:cNvPr>
          <p:cNvSpPr>
            <a:spLocks noGrp="1"/>
          </p:cNvSpPr>
          <p:nvPr>
            <p:ph type="dt" sz="half" idx="10"/>
          </p:nvPr>
        </p:nvSpPr>
        <p:spPr/>
        <p:txBody>
          <a:bodyPr/>
          <a:lstStyle/>
          <a:p>
            <a:fld id="{C86874C2-CC49-452D-854C-656DE9A2C151}" type="datetime1">
              <a:rPr lang="en-US" smtClean="0"/>
              <a:t>3/18/2026</a:t>
            </a:fld>
            <a:endParaRPr lang="en-US"/>
          </a:p>
        </p:txBody>
      </p:sp>
      <p:sp>
        <p:nvSpPr>
          <p:cNvPr id="6" name="Tijdelijke aanduiding voor dianummer 5">
            <a:extLst>
              <a:ext uri="{FF2B5EF4-FFF2-40B4-BE49-F238E27FC236}">
                <a16:creationId xmlns:a16="http://schemas.microsoft.com/office/drawing/2014/main" id="{CA42B6FA-BEF2-63D9-8109-6999C4D994B3}"/>
              </a:ext>
            </a:extLst>
          </p:cNvPr>
          <p:cNvSpPr>
            <a:spLocks noGrp="1"/>
          </p:cNvSpPr>
          <p:nvPr>
            <p:ph type="sldNum" sz="quarter" idx="12"/>
          </p:nvPr>
        </p:nvSpPr>
        <p:spPr/>
        <p:txBody>
          <a:bodyPr/>
          <a:lstStyle/>
          <a:p>
            <a:fld id="{4B9E68FE-9434-41CF-9A03-A46B21E0329D}" type="slidenum">
              <a:rPr lang="en-US" smtClean="0"/>
              <a:t>3</a:t>
            </a:fld>
            <a:endParaRPr lang="en-US"/>
          </a:p>
        </p:txBody>
      </p:sp>
      <p:sp>
        <p:nvSpPr>
          <p:cNvPr id="7" name="Tijdelijke aanduiding voor voettekst 5">
            <a:extLst>
              <a:ext uri="{FF2B5EF4-FFF2-40B4-BE49-F238E27FC236}">
                <a16:creationId xmlns:a16="http://schemas.microsoft.com/office/drawing/2014/main" id="{5B743F11-2ABD-FB78-BCD5-9959B1F50CEF}"/>
              </a:ext>
            </a:extLst>
          </p:cNvPr>
          <p:cNvSpPr txBox="1">
            <a:spLocks noGrp="1"/>
          </p:cNvSpPr>
          <p:nvPr>
            <p:ph type="ftr" sz="quarter" idx="11"/>
          </p:nvPr>
        </p:nvSpPr>
        <p:spPr>
          <a:xfrm>
            <a:off x="2287697" y="6371856"/>
            <a:ext cx="7654955" cy="283588"/>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500" dirty="0"/>
              <a:t>Water Europe 3</a:t>
            </a:r>
            <a:r>
              <a:rPr lang="en-GB" sz="1500" baseline="30000" dirty="0"/>
              <a:t>rd</a:t>
            </a:r>
            <a:r>
              <a:rPr lang="en-GB" sz="1500" dirty="0"/>
              <a:t> December 2025, Brussels:  Impact of Climate Change on Water Resilience</a:t>
            </a:r>
          </a:p>
        </p:txBody>
      </p:sp>
    </p:spTree>
    <p:extLst>
      <p:ext uri="{BB962C8B-B14F-4D97-AF65-F5344CB8AC3E}">
        <p14:creationId xmlns:p14="http://schemas.microsoft.com/office/powerpoint/2010/main" val="1403726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D9D22-307D-35E7-15D6-2935603C1075}"/>
              </a:ext>
            </a:extLst>
          </p:cNvPr>
          <p:cNvSpPr>
            <a:spLocks noGrp="1"/>
          </p:cNvSpPr>
          <p:nvPr>
            <p:ph type="title"/>
          </p:nvPr>
        </p:nvSpPr>
        <p:spPr/>
        <p:txBody>
          <a:bodyPr/>
          <a:lstStyle/>
          <a:p>
            <a:r>
              <a:rPr lang="nl-NL" dirty="0"/>
              <a:t>Watermanagement in the Netherlands</a:t>
            </a:r>
          </a:p>
        </p:txBody>
      </p:sp>
      <p:sp>
        <p:nvSpPr>
          <p:cNvPr id="3" name="Content Placeholder 2">
            <a:extLst>
              <a:ext uri="{FF2B5EF4-FFF2-40B4-BE49-F238E27FC236}">
                <a16:creationId xmlns:a16="http://schemas.microsoft.com/office/drawing/2014/main" id="{F0987444-57EF-7627-24B5-6DA10B11186C}"/>
              </a:ext>
            </a:extLst>
          </p:cNvPr>
          <p:cNvSpPr>
            <a:spLocks noGrp="1"/>
          </p:cNvSpPr>
          <p:nvPr>
            <p:ph idx="1"/>
          </p:nvPr>
        </p:nvSpPr>
        <p:spPr/>
        <p:txBody>
          <a:bodyPr/>
          <a:lstStyle/>
          <a:p>
            <a:pPr marL="0" indent="0">
              <a:buNone/>
            </a:pPr>
            <a:r>
              <a:rPr lang="nl-NL" dirty="0"/>
              <a:t>The watermanagers in the NL face a huge challenge in 2027 to comply to the European Water Framework directive! </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dirty="0"/>
              <a:t>Stelling: </a:t>
            </a:r>
          </a:p>
          <a:p>
            <a:pPr marL="0" indent="0">
              <a:buNone/>
            </a:pPr>
            <a:r>
              <a:rPr lang="nl-NL" dirty="0"/>
              <a:t>A sound monitor of your basic soil-water-vegetation system conditions in quantitative terms is required to assess your water quality.</a:t>
            </a:r>
          </a:p>
          <a:p>
            <a:pPr marL="0" indent="0">
              <a:buNone/>
            </a:pPr>
            <a:endParaRPr lang="nl-NL" dirty="0"/>
          </a:p>
          <a:p>
            <a:pPr marL="0" indent="0">
              <a:buNone/>
            </a:pPr>
            <a:endParaRPr lang="nl-NL" dirty="0"/>
          </a:p>
          <a:p>
            <a:pPr marL="0" indent="0">
              <a:buNone/>
            </a:pPr>
            <a:endParaRPr lang="nl-NL" dirty="0"/>
          </a:p>
        </p:txBody>
      </p:sp>
      <p:sp>
        <p:nvSpPr>
          <p:cNvPr id="4" name="Date Placeholder 3">
            <a:extLst>
              <a:ext uri="{FF2B5EF4-FFF2-40B4-BE49-F238E27FC236}">
                <a16:creationId xmlns:a16="http://schemas.microsoft.com/office/drawing/2014/main" id="{5E1B4236-2E7A-3A44-373D-524321C653D5}"/>
              </a:ext>
            </a:extLst>
          </p:cNvPr>
          <p:cNvSpPr>
            <a:spLocks noGrp="1"/>
          </p:cNvSpPr>
          <p:nvPr>
            <p:ph type="dt" sz="half" idx="10"/>
          </p:nvPr>
        </p:nvSpPr>
        <p:spPr/>
        <p:txBody>
          <a:bodyPr/>
          <a:lstStyle/>
          <a:p>
            <a:fld id="{6E293EEF-1776-4B6B-ADEF-BBFE3A2466E9}" type="datetime1">
              <a:rPr lang="en-US" smtClean="0"/>
              <a:t>3/18/2026</a:t>
            </a:fld>
            <a:endParaRPr lang="en-US"/>
          </a:p>
        </p:txBody>
      </p:sp>
      <p:sp>
        <p:nvSpPr>
          <p:cNvPr id="5" name="Footer Placeholder 4">
            <a:extLst>
              <a:ext uri="{FF2B5EF4-FFF2-40B4-BE49-F238E27FC236}">
                <a16:creationId xmlns:a16="http://schemas.microsoft.com/office/drawing/2014/main" id="{A072A07B-C791-D925-8B46-4EBEDDEC1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FA5237-5038-1A3D-8FFF-980793591BE3}"/>
              </a:ext>
            </a:extLst>
          </p:cNvPr>
          <p:cNvSpPr>
            <a:spLocks noGrp="1"/>
          </p:cNvSpPr>
          <p:nvPr>
            <p:ph type="sldNum" sz="quarter" idx="12"/>
          </p:nvPr>
        </p:nvSpPr>
        <p:spPr/>
        <p:txBody>
          <a:bodyPr/>
          <a:lstStyle/>
          <a:p>
            <a:fld id="{4B9E68FE-9434-41CF-9A03-A46B21E0329D}" type="slidenum">
              <a:rPr lang="en-US" smtClean="0"/>
              <a:t>4</a:t>
            </a:fld>
            <a:endParaRPr lang="en-US"/>
          </a:p>
        </p:txBody>
      </p:sp>
      <p:pic>
        <p:nvPicPr>
          <p:cNvPr id="8" name="Picture 7">
            <a:extLst>
              <a:ext uri="{FF2B5EF4-FFF2-40B4-BE49-F238E27FC236}">
                <a16:creationId xmlns:a16="http://schemas.microsoft.com/office/drawing/2014/main" id="{CDCA8DE5-EB22-F3D6-C198-4A73508BBAB0}"/>
              </a:ext>
            </a:extLst>
          </p:cNvPr>
          <p:cNvPicPr>
            <a:picLocks noChangeAspect="1"/>
          </p:cNvPicPr>
          <p:nvPr/>
        </p:nvPicPr>
        <p:blipFill>
          <a:blip r:embed="rId2"/>
          <a:stretch>
            <a:fillRect/>
          </a:stretch>
        </p:blipFill>
        <p:spPr>
          <a:xfrm>
            <a:off x="9308818" y="2293945"/>
            <a:ext cx="1648169" cy="2476857"/>
          </a:xfrm>
          <a:prstGeom prst="rect">
            <a:avLst/>
          </a:prstGeom>
        </p:spPr>
      </p:pic>
      <p:pic>
        <p:nvPicPr>
          <p:cNvPr id="10" name="Picture 9">
            <a:extLst>
              <a:ext uri="{FF2B5EF4-FFF2-40B4-BE49-F238E27FC236}">
                <a16:creationId xmlns:a16="http://schemas.microsoft.com/office/drawing/2014/main" id="{21F6F2C2-5A47-F0B7-5F4D-72257AE97F5D}"/>
              </a:ext>
            </a:extLst>
          </p:cNvPr>
          <p:cNvPicPr>
            <a:picLocks noChangeAspect="1"/>
          </p:cNvPicPr>
          <p:nvPr/>
        </p:nvPicPr>
        <p:blipFill>
          <a:blip r:embed="rId3"/>
          <a:stretch>
            <a:fillRect/>
          </a:stretch>
        </p:blipFill>
        <p:spPr>
          <a:xfrm>
            <a:off x="1902306" y="2521146"/>
            <a:ext cx="2062572" cy="2022457"/>
          </a:xfrm>
          <a:prstGeom prst="rect">
            <a:avLst/>
          </a:prstGeom>
        </p:spPr>
      </p:pic>
      <p:pic>
        <p:nvPicPr>
          <p:cNvPr id="12" name="Picture 11">
            <a:extLst>
              <a:ext uri="{FF2B5EF4-FFF2-40B4-BE49-F238E27FC236}">
                <a16:creationId xmlns:a16="http://schemas.microsoft.com/office/drawing/2014/main" id="{D8B259A6-1E0D-E4A9-FD79-B62ED632FC5B}"/>
              </a:ext>
            </a:extLst>
          </p:cNvPr>
          <p:cNvPicPr>
            <a:picLocks noChangeAspect="1"/>
          </p:cNvPicPr>
          <p:nvPr/>
        </p:nvPicPr>
        <p:blipFill>
          <a:blip r:embed="rId4"/>
          <a:stretch>
            <a:fillRect/>
          </a:stretch>
        </p:blipFill>
        <p:spPr>
          <a:xfrm rot="5400000">
            <a:off x="5402284" y="2190103"/>
            <a:ext cx="2233870" cy="2895957"/>
          </a:xfrm>
          <a:prstGeom prst="rect">
            <a:avLst/>
          </a:prstGeom>
        </p:spPr>
      </p:pic>
    </p:spTree>
    <p:extLst>
      <p:ext uri="{BB962C8B-B14F-4D97-AF65-F5344CB8AC3E}">
        <p14:creationId xmlns:p14="http://schemas.microsoft.com/office/powerpoint/2010/main" val="1344198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1554-EFC0-B4DA-B618-6DEF8E19292B}"/>
              </a:ext>
            </a:extLst>
          </p:cNvPr>
          <p:cNvSpPr>
            <a:spLocks noGrp="1"/>
          </p:cNvSpPr>
          <p:nvPr>
            <p:ph type="title"/>
          </p:nvPr>
        </p:nvSpPr>
        <p:spPr/>
        <p:txBody>
          <a:bodyPr/>
          <a:lstStyle/>
          <a:p>
            <a:r>
              <a:rPr lang="nl-NL" dirty="0"/>
              <a:t>Kennis Network Water as a catalist</a:t>
            </a:r>
          </a:p>
        </p:txBody>
      </p:sp>
      <p:sp>
        <p:nvSpPr>
          <p:cNvPr id="3" name="Content Placeholder 2">
            <a:extLst>
              <a:ext uri="{FF2B5EF4-FFF2-40B4-BE49-F238E27FC236}">
                <a16:creationId xmlns:a16="http://schemas.microsoft.com/office/drawing/2014/main" id="{0FDFABF9-7E11-93E0-93E6-742B0EFE4C58}"/>
              </a:ext>
            </a:extLst>
          </p:cNvPr>
          <p:cNvSpPr>
            <a:spLocks noGrp="1"/>
          </p:cNvSpPr>
          <p:nvPr>
            <p:ph idx="1"/>
          </p:nvPr>
        </p:nvSpPr>
        <p:spPr/>
        <p:txBody>
          <a:bodyPr/>
          <a:lstStyle/>
          <a:p>
            <a:r>
              <a:rPr lang="nl-NL" dirty="0"/>
              <a:t>The KNW research network (with a triple helix approach) could facilitate water managers by developing prioritised solutions in this case on waterquality issues.</a:t>
            </a:r>
          </a:p>
          <a:p>
            <a:r>
              <a:rPr lang="nl-NL" dirty="0"/>
              <a:t>An important research aspect of KNW is studying water quality of </a:t>
            </a:r>
            <a:r>
              <a:rPr lang="nl-NL" b="1" i="1" dirty="0">
                <a:solidFill>
                  <a:srgbClr val="0070C0"/>
                </a:solidFill>
              </a:rPr>
              <a:t>small water channels</a:t>
            </a:r>
            <a:r>
              <a:rPr lang="nl-NL" dirty="0"/>
              <a:t> by developing a remote sensing/model/AI based approach</a:t>
            </a:r>
          </a:p>
          <a:p>
            <a:r>
              <a:rPr lang="nl-NL" dirty="0"/>
              <a:t> in order complement and support local waterquality assessment traditionally done by taking field samples and lab analysis</a:t>
            </a:r>
          </a:p>
          <a:p>
            <a:r>
              <a:rPr lang="nl-NL" dirty="0"/>
              <a:t>By working together as government (waterauthorities, central government), researchers and companies KNW could make a difference </a:t>
            </a:r>
          </a:p>
        </p:txBody>
      </p:sp>
      <p:sp>
        <p:nvSpPr>
          <p:cNvPr id="4" name="Date Placeholder 3">
            <a:extLst>
              <a:ext uri="{FF2B5EF4-FFF2-40B4-BE49-F238E27FC236}">
                <a16:creationId xmlns:a16="http://schemas.microsoft.com/office/drawing/2014/main" id="{7133EA9F-B0EF-E967-0AB6-1EC3CB1C5F61}"/>
              </a:ext>
            </a:extLst>
          </p:cNvPr>
          <p:cNvSpPr>
            <a:spLocks noGrp="1"/>
          </p:cNvSpPr>
          <p:nvPr>
            <p:ph type="dt" sz="half" idx="10"/>
          </p:nvPr>
        </p:nvSpPr>
        <p:spPr/>
        <p:txBody>
          <a:bodyPr/>
          <a:lstStyle/>
          <a:p>
            <a:fld id="{9F3E3E2A-CD5A-4933-B474-A78F45332159}" type="datetime1">
              <a:rPr lang="en-US" smtClean="0"/>
              <a:t>3/18/2026</a:t>
            </a:fld>
            <a:endParaRPr lang="en-US"/>
          </a:p>
        </p:txBody>
      </p:sp>
      <p:sp>
        <p:nvSpPr>
          <p:cNvPr id="5" name="Footer Placeholder 4">
            <a:extLst>
              <a:ext uri="{FF2B5EF4-FFF2-40B4-BE49-F238E27FC236}">
                <a16:creationId xmlns:a16="http://schemas.microsoft.com/office/drawing/2014/main" id="{DB62B30F-075B-E559-093D-0DDAFD1E4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9F30F-0EFC-C9DF-8E9B-92E341984FAC}"/>
              </a:ext>
            </a:extLst>
          </p:cNvPr>
          <p:cNvSpPr>
            <a:spLocks noGrp="1"/>
          </p:cNvSpPr>
          <p:nvPr>
            <p:ph type="sldNum" sz="quarter" idx="12"/>
          </p:nvPr>
        </p:nvSpPr>
        <p:spPr/>
        <p:txBody>
          <a:bodyPr/>
          <a:lstStyle/>
          <a:p>
            <a:fld id="{4B9E68FE-9434-41CF-9A03-A46B21E0329D}" type="slidenum">
              <a:rPr lang="en-US" smtClean="0"/>
              <a:t>5</a:t>
            </a:fld>
            <a:endParaRPr lang="en-US"/>
          </a:p>
        </p:txBody>
      </p:sp>
    </p:spTree>
    <p:extLst>
      <p:ext uri="{BB962C8B-B14F-4D97-AF65-F5344CB8AC3E}">
        <p14:creationId xmlns:p14="http://schemas.microsoft.com/office/powerpoint/2010/main" val="3319530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73075-581A-3078-C484-EC2BD0B005E7}"/>
              </a:ext>
            </a:extLst>
          </p:cNvPr>
          <p:cNvSpPr>
            <a:spLocks noGrp="1"/>
          </p:cNvSpPr>
          <p:nvPr>
            <p:ph type="title"/>
          </p:nvPr>
        </p:nvSpPr>
        <p:spPr/>
        <p:txBody>
          <a:bodyPr>
            <a:normAutofit/>
          </a:bodyPr>
          <a:lstStyle/>
          <a:p>
            <a:r>
              <a:rPr lang="nl-NL" sz="2500" dirty="0"/>
              <a:t>Remote sensing as a smart instrument to support WFD</a:t>
            </a:r>
          </a:p>
        </p:txBody>
      </p:sp>
      <p:sp>
        <p:nvSpPr>
          <p:cNvPr id="3" name="Content Placeholder 2">
            <a:extLst>
              <a:ext uri="{FF2B5EF4-FFF2-40B4-BE49-F238E27FC236}">
                <a16:creationId xmlns:a16="http://schemas.microsoft.com/office/drawing/2014/main" id="{FFF3CEFE-06FA-1E3F-19D3-2C5C0CEC0587}"/>
              </a:ext>
            </a:extLst>
          </p:cNvPr>
          <p:cNvSpPr>
            <a:spLocks noGrp="1"/>
          </p:cNvSpPr>
          <p:nvPr>
            <p:ph idx="1"/>
          </p:nvPr>
        </p:nvSpPr>
        <p:spPr/>
        <p:txBody>
          <a:bodyPr/>
          <a:lstStyle/>
          <a:p>
            <a:r>
              <a:rPr lang="nl-NL" dirty="0"/>
              <a:t>Remote sensing applications have already proven to support water quality assessment especially with respect to monitor aquatic ecological indicators (watervegetation, and suspended matter, etc). At the DG-JRC these are already recongnised and proposed contributions to the formal reporting of the WFD mechanism.</a:t>
            </a:r>
          </a:p>
          <a:p>
            <a:r>
              <a:rPr lang="nl-NL" dirty="0"/>
              <a:t>Remote sensing can (in)directly also contribute as a monitor and with  actualising the quantative conditions of our soil-water systems, in open water and ground water systems, especially in prolonged dry periods. These dry conditions impose additional pressure on our SWV systems when the concentrations of chemical substances will increase.</a:t>
            </a:r>
          </a:p>
          <a:p>
            <a:r>
              <a:rPr lang="nl-NL" dirty="0"/>
              <a:t>It supports the local inspection and waterquality assessment and reporting in the field by focusing on the hotspot of waterquality problems.</a:t>
            </a:r>
          </a:p>
        </p:txBody>
      </p:sp>
      <p:sp>
        <p:nvSpPr>
          <p:cNvPr id="4" name="Date Placeholder 3">
            <a:extLst>
              <a:ext uri="{FF2B5EF4-FFF2-40B4-BE49-F238E27FC236}">
                <a16:creationId xmlns:a16="http://schemas.microsoft.com/office/drawing/2014/main" id="{60BCB635-7A4F-D281-6A5D-7CAD92CDD205}"/>
              </a:ext>
            </a:extLst>
          </p:cNvPr>
          <p:cNvSpPr>
            <a:spLocks noGrp="1"/>
          </p:cNvSpPr>
          <p:nvPr>
            <p:ph type="dt" sz="half" idx="10"/>
          </p:nvPr>
        </p:nvSpPr>
        <p:spPr/>
        <p:txBody>
          <a:bodyPr/>
          <a:lstStyle/>
          <a:p>
            <a:fld id="{F1965FCD-07FD-4DFA-8396-12157960FDE3}" type="datetime1">
              <a:rPr lang="en-US" smtClean="0"/>
              <a:t>3/18/2026</a:t>
            </a:fld>
            <a:endParaRPr lang="en-US"/>
          </a:p>
        </p:txBody>
      </p:sp>
      <p:sp>
        <p:nvSpPr>
          <p:cNvPr id="5" name="Footer Placeholder 4">
            <a:extLst>
              <a:ext uri="{FF2B5EF4-FFF2-40B4-BE49-F238E27FC236}">
                <a16:creationId xmlns:a16="http://schemas.microsoft.com/office/drawing/2014/main" id="{8ACBF50E-4F51-7159-E141-8219FFB94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81E2A-7B81-86AF-7F85-8C4C6DC8C765}"/>
              </a:ext>
            </a:extLst>
          </p:cNvPr>
          <p:cNvSpPr>
            <a:spLocks noGrp="1"/>
          </p:cNvSpPr>
          <p:nvPr>
            <p:ph type="sldNum" sz="quarter" idx="12"/>
          </p:nvPr>
        </p:nvSpPr>
        <p:spPr/>
        <p:txBody>
          <a:bodyPr/>
          <a:lstStyle/>
          <a:p>
            <a:fld id="{4B9E68FE-9434-41CF-9A03-A46B21E0329D}" type="slidenum">
              <a:rPr lang="en-US" smtClean="0"/>
              <a:t>6</a:t>
            </a:fld>
            <a:endParaRPr lang="en-US"/>
          </a:p>
        </p:txBody>
      </p:sp>
    </p:spTree>
    <p:extLst>
      <p:ext uri="{BB962C8B-B14F-4D97-AF65-F5344CB8AC3E}">
        <p14:creationId xmlns:p14="http://schemas.microsoft.com/office/powerpoint/2010/main" val="1082851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2DB1-5B8C-4068-8BED-72A6FBA7CEB9}"/>
              </a:ext>
            </a:extLst>
          </p:cNvPr>
          <p:cNvSpPr>
            <a:spLocks noGrp="1"/>
          </p:cNvSpPr>
          <p:nvPr>
            <p:ph type="title"/>
          </p:nvPr>
        </p:nvSpPr>
        <p:spPr/>
        <p:txBody>
          <a:bodyPr/>
          <a:lstStyle/>
          <a:p>
            <a:endParaRPr lang="nl-NL"/>
          </a:p>
        </p:txBody>
      </p:sp>
      <p:pic>
        <p:nvPicPr>
          <p:cNvPr id="13" name="Picture 12">
            <a:extLst>
              <a:ext uri="{FF2B5EF4-FFF2-40B4-BE49-F238E27FC236}">
                <a16:creationId xmlns:a16="http://schemas.microsoft.com/office/drawing/2014/main" id="{AB756029-3EE2-8C88-4359-FC7E9B813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458004"/>
            <a:ext cx="5047070" cy="3399997"/>
          </a:xfrm>
          <a:prstGeom prst="rect">
            <a:avLst/>
          </a:prstGeom>
        </p:spPr>
      </p:pic>
      <p:pic>
        <p:nvPicPr>
          <p:cNvPr id="19" name="Content Placeholder 18">
            <a:extLst>
              <a:ext uri="{FF2B5EF4-FFF2-40B4-BE49-F238E27FC236}">
                <a16:creationId xmlns:a16="http://schemas.microsoft.com/office/drawing/2014/main" id="{2FB0E665-823D-5DE5-EC51-6963AA39BD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35883"/>
            <a:ext cx="5056756" cy="3422121"/>
          </a:xfrm>
          <a:prstGeom prst="rect">
            <a:avLst/>
          </a:prstGeom>
        </p:spPr>
      </p:pic>
      <p:pic>
        <p:nvPicPr>
          <p:cNvPr id="23" name="Picture 22">
            <a:extLst>
              <a:ext uri="{FF2B5EF4-FFF2-40B4-BE49-F238E27FC236}">
                <a16:creationId xmlns:a16="http://schemas.microsoft.com/office/drawing/2014/main" id="{68A154C7-3F77-9092-5D08-4415EFF09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58004"/>
            <a:ext cx="1726540" cy="1726540"/>
          </a:xfrm>
          <a:prstGeom prst="rect">
            <a:avLst/>
          </a:prstGeom>
        </p:spPr>
      </p:pic>
      <p:pic>
        <p:nvPicPr>
          <p:cNvPr id="25" name="Picture 24">
            <a:extLst>
              <a:ext uri="{FF2B5EF4-FFF2-40B4-BE49-F238E27FC236}">
                <a16:creationId xmlns:a16="http://schemas.microsoft.com/office/drawing/2014/main" id="{CC076082-AD0D-9C50-6EDB-3AE55D9F67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5883"/>
            <a:ext cx="1649231" cy="1927618"/>
          </a:xfrm>
          <a:prstGeom prst="rect">
            <a:avLst/>
          </a:prstGeom>
        </p:spPr>
      </p:pic>
      <p:pic>
        <p:nvPicPr>
          <p:cNvPr id="38" name="Picture 37">
            <a:extLst>
              <a:ext uri="{FF2B5EF4-FFF2-40B4-BE49-F238E27FC236}">
                <a16:creationId xmlns:a16="http://schemas.microsoft.com/office/drawing/2014/main" id="{CF0AFBC6-684B-4A56-7D89-F56C2D5171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1054" y="14584"/>
            <a:ext cx="5047070" cy="3411446"/>
          </a:xfrm>
          <a:prstGeom prst="rect">
            <a:avLst/>
          </a:prstGeom>
        </p:spPr>
      </p:pic>
      <p:pic>
        <p:nvPicPr>
          <p:cNvPr id="39" name="Picture 38">
            <a:extLst>
              <a:ext uri="{FF2B5EF4-FFF2-40B4-BE49-F238E27FC236}">
                <a16:creationId xmlns:a16="http://schemas.microsoft.com/office/drawing/2014/main" id="{D35BF15E-1B04-BA7D-F256-AAAED68D65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3927" y="3443584"/>
            <a:ext cx="5064197" cy="3411446"/>
          </a:xfrm>
          <a:prstGeom prst="rect">
            <a:avLst/>
          </a:prstGeom>
        </p:spPr>
      </p:pic>
      <p:pic>
        <p:nvPicPr>
          <p:cNvPr id="40" name="Content Placeholder 4">
            <a:extLst>
              <a:ext uri="{FF2B5EF4-FFF2-40B4-BE49-F238E27FC236}">
                <a16:creationId xmlns:a16="http://schemas.microsoft.com/office/drawing/2014/main" id="{64F00A03-B82A-0A79-15FB-789532A6F1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3927" y="3443584"/>
            <a:ext cx="1853071" cy="1100261"/>
          </a:xfrm>
          <a:prstGeom prst="rect">
            <a:avLst/>
          </a:prstGeom>
        </p:spPr>
      </p:pic>
      <p:pic>
        <p:nvPicPr>
          <p:cNvPr id="41" name="Picture 40">
            <a:extLst>
              <a:ext uri="{FF2B5EF4-FFF2-40B4-BE49-F238E27FC236}">
                <a16:creationId xmlns:a16="http://schemas.microsoft.com/office/drawing/2014/main" id="{7C898191-F25C-551C-69A7-A977C11B4D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1054" y="41085"/>
            <a:ext cx="1853071" cy="1103607"/>
          </a:xfrm>
          <a:prstGeom prst="rect">
            <a:avLst/>
          </a:prstGeom>
        </p:spPr>
      </p:pic>
      <p:pic>
        <p:nvPicPr>
          <p:cNvPr id="31" name="Picture 30">
            <a:extLst>
              <a:ext uri="{FF2B5EF4-FFF2-40B4-BE49-F238E27FC236}">
                <a16:creationId xmlns:a16="http://schemas.microsoft.com/office/drawing/2014/main" id="{1C7DE093-996E-2E0F-C8D4-470AEB10BE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24476" y="3458004"/>
            <a:ext cx="5051484" cy="3411447"/>
          </a:xfrm>
          <a:prstGeom prst="rect">
            <a:avLst/>
          </a:prstGeom>
        </p:spPr>
      </p:pic>
      <p:pic>
        <p:nvPicPr>
          <p:cNvPr id="33" name="Picture 32">
            <a:extLst>
              <a:ext uri="{FF2B5EF4-FFF2-40B4-BE49-F238E27FC236}">
                <a16:creationId xmlns:a16="http://schemas.microsoft.com/office/drawing/2014/main" id="{890F272A-D2B5-3D6C-36F9-C2D908C8B77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38576" y="47334"/>
            <a:ext cx="5086547" cy="3446552"/>
          </a:xfrm>
          <a:prstGeom prst="rect">
            <a:avLst/>
          </a:prstGeom>
        </p:spPr>
      </p:pic>
      <p:pic>
        <p:nvPicPr>
          <p:cNvPr id="35" name="Picture 34">
            <a:extLst>
              <a:ext uri="{FF2B5EF4-FFF2-40B4-BE49-F238E27FC236}">
                <a16:creationId xmlns:a16="http://schemas.microsoft.com/office/drawing/2014/main" id="{AB1F5A31-8D54-1F5C-ECB6-3F2CCF01408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38576" y="35882"/>
            <a:ext cx="2086445" cy="1232899"/>
          </a:xfrm>
          <a:prstGeom prst="rect">
            <a:avLst/>
          </a:prstGeom>
        </p:spPr>
      </p:pic>
      <p:pic>
        <p:nvPicPr>
          <p:cNvPr id="37" name="Picture 36">
            <a:extLst>
              <a:ext uri="{FF2B5EF4-FFF2-40B4-BE49-F238E27FC236}">
                <a16:creationId xmlns:a16="http://schemas.microsoft.com/office/drawing/2014/main" id="{E360C81F-48B7-6A70-A11E-85A98C3C0C0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24476" y="3493512"/>
            <a:ext cx="2086445" cy="1253697"/>
          </a:xfrm>
          <a:prstGeom prst="rect">
            <a:avLst/>
          </a:prstGeom>
        </p:spPr>
      </p:pic>
      <p:pic>
        <p:nvPicPr>
          <p:cNvPr id="43" name="Picture 42">
            <a:extLst>
              <a:ext uri="{FF2B5EF4-FFF2-40B4-BE49-F238E27FC236}">
                <a16:creationId xmlns:a16="http://schemas.microsoft.com/office/drawing/2014/main" id="{C7AF9C97-0E7F-3FBE-330F-D19A284FC1D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50218" y="5738194"/>
            <a:ext cx="2531441" cy="1083923"/>
          </a:xfrm>
          <a:prstGeom prst="rect">
            <a:avLst/>
          </a:prstGeom>
        </p:spPr>
      </p:pic>
      <p:sp>
        <p:nvSpPr>
          <p:cNvPr id="3" name="TextBox 2">
            <a:extLst>
              <a:ext uri="{FF2B5EF4-FFF2-40B4-BE49-F238E27FC236}">
                <a16:creationId xmlns:a16="http://schemas.microsoft.com/office/drawing/2014/main" id="{1CF6D4AE-8145-AC29-F582-D23E7D88D7A4}"/>
              </a:ext>
            </a:extLst>
          </p:cNvPr>
          <p:cNvSpPr txBox="1"/>
          <p:nvPr/>
        </p:nvSpPr>
        <p:spPr>
          <a:xfrm>
            <a:off x="671734" y="2705699"/>
            <a:ext cx="10446979" cy="646331"/>
          </a:xfrm>
          <a:prstGeom prst="rect">
            <a:avLst/>
          </a:prstGeom>
          <a:solidFill>
            <a:srgbClr val="00B0F0"/>
          </a:solidFill>
        </p:spPr>
        <p:txBody>
          <a:bodyPr wrap="square" rtlCol="0">
            <a:spAutoFit/>
          </a:bodyPr>
          <a:lstStyle/>
          <a:p>
            <a:pPr algn="ctr"/>
            <a:r>
              <a:rPr lang="nl-NL" dirty="0"/>
              <a:t>The ecological Status relates (in)direct to </a:t>
            </a:r>
            <a:r>
              <a:rPr lang="nl-NL" b="1" u="sng" dirty="0"/>
              <a:t>ground</a:t>
            </a:r>
            <a:r>
              <a:rPr lang="nl-NL" u="sng" dirty="0"/>
              <a:t> </a:t>
            </a:r>
            <a:r>
              <a:rPr lang="nl-NL" dirty="0"/>
              <a:t>water quality (chemical) in normal (2010) and dry (2022) years as opposed to </a:t>
            </a:r>
            <a:r>
              <a:rPr lang="nl-NL" b="1" u="sng" dirty="0">
                <a:solidFill>
                  <a:srgbClr val="FF0000"/>
                </a:solidFill>
              </a:rPr>
              <a:t>surface</a:t>
            </a:r>
            <a:r>
              <a:rPr lang="nl-NL" b="1" dirty="0">
                <a:solidFill>
                  <a:srgbClr val="FF0000"/>
                </a:solidFill>
              </a:rPr>
              <a:t> water quality </a:t>
            </a:r>
            <a:r>
              <a:rPr lang="nl-NL" dirty="0"/>
              <a:t>in dry periods like in 2022 (see lower right in 2022)</a:t>
            </a:r>
          </a:p>
        </p:txBody>
      </p:sp>
    </p:spTree>
    <p:extLst>
      <p:ext uri="{BB962C8B-B14F-4D97-AF65-F5344CB8AC3E}">
        <p14:creationId xmlns:p14="http://schemas.microsoft.com/office/powerpoint/2010/main" val="2577204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F1DD3-CB85-A3D4-6007-A938CBA8456A}"/>
              </a:ext>
            </a:extLst>
          </p:cNvPr>
          <p:cNvSpPr>
            <a:spLocks noGrp="1"/>
          </p:cNvSpPr>
          <p:nvPr>
            <p:ph type="title"/>
          </p:nvPr>
        </p:nvSpPr>
        <p:spPr>
          <a:xfrm>
            <a:off x="9471" y="191660"/>
            <a:ext cx="10515600" cy="473619"/>
          </a:xfrm>
        </p:spPr>
        <p:txBody>
          <a:bodyPr>
            <a:normAutofit/>
          </a:bodyPr>
          <a:lstStyle/>
          <a:p>
            <a:r>
              <a:rPr lang="nl-NL" sz="1200" dirty="0"/>
              <a:t>Respective (chemical) water quality in year 2010, 2016 and 2022 and the correlation with drought by soil moisture deficit</a:t>
            </a:r>
          </a:p>
        </p:txBody>
      </p:sp>
      <p:pic>
        <p:nvPicPr>
          <p:cNvPr id="5" name="Content Placeholder 4">
            <a:extLst>
              <a:ext uri="{FF2B5EF4-FFF2-40B4-BE49-F238E27FC236}">
                <a16:creationId xmlns:a16="http://schemas.microsoft.com/office/drawing/2014/main" id="{FEAEC73C-A939-3651-25A2-1E7084CE7F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3635" y="2478408"/>
            <a:ext cx="2528480" cy="4351338"/>
          </a:xfrm>
          <a:prstGeom prst="rect">
            <a:avLst/>
          </a:prstGeom>
        </p:spPr>
      </p:pic>
      <p:pic>
        <p:nvPicPr>
          <p:cNvPr id="7" name="Picture 6">
            <a:extLst>
              <a:ext uri="{FF2B5EF4-FFF2-40B4-BE49-F238E27FC236}">
                <a16:creationId xmlns:a16="http://schemas.microsoft.com/office/drawing/2014/main" id="{4D8C4C0C-09FA-FF3E-8B12-47D08E74E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501333"/>
            <a:ext cx="2528479" cy="4328413"/>
          </a:xfrm>
          <a:prstGeom prst="rect">
            <a:avLst/>
          </a:prstGeom>
        </p:spPr>
      </p:pic>
      <p:pic>
        <p:nvPicPr>
          <p:cNvPr id="9" name="Picture 8">
            <a:extLst>
              <a:ext uri="{FF2B5EF4-FFF2-40B4-BE49-F238E27FC236}">
                <a16:creationId xmlns:a16="http://schemas.microsoft.com/office/drawing/2014/main" id="{50511840-C5D2-D1AD-EB0B-3DBF85A7CB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7272" y="2529587"/>
            <a:ext cx="2515522" cy="4328413"/>
          </a:xfrm>
          <a:prstGeom prst="rect">
            <a:avLst/>
          </a:prstGeom>
        </p:spPr>
      </p:pic>
      <p:pic>
        <p:nvPicPr>
          <p:cNvPr id="10" name="Picture 9">
            <a:extLst>
              <a:ext uri="{FF2B5EF4-FFF2-40B4-BE49-F238E27FC236}">
                <a16:creationId xmlns:a16="http://schemas.microsoft.com/office/drawing/2014/main" id="{A3D34196-51B0-96F7-D215-AB00EE5791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765158"/>
            <a:ext cx="2528478" cy="1713250"/>
          </a:xfrm>
          <a:prstGeom prst="rect">
            <a:avLst/>
          </a:prstGeom>
        </p:spPr>
      </p:pic>
      <p:pic>
        <p:nvPicPr>
          <p:cNvPr id="12" name="Picture 11">
            <a:extLst>
              <a:ext uri="{FF2B5EF4-FFF2-40B4-BE49-F238E27FC236}">
                <a16:creationId xmlns:a16="http://schemas.microsoft.com/office/drawing/2014/main" id="{D143C0BC-503B-18F5-98A8-172D1D46AB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7271" y="860213"/>
            <a:ext cx="2471918" cy="1669374"/>
          </a:xfrm>
          <a:prstGeom prst="rect">
            <a:avLst/>
          </a:prstGeom>
        </p:spPr>
      </p:pic>
      <p:pic>
        <p:nvPicPr>
          <p:cNvPr id="15" name="Picture 14">
            <a:extLst>
              <a:ext uri="{FF2B5EF4-FFF2-40B4-BE49-F238E27FC236}">
                <a16:creationId xmlns:a16="http://schemas.microsoft.com/office/drawing/2014/main" id="{9B76F619-304D-935F-CC5D-BBFABC1BE7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33635" y="771347"/>
            <a:ext cx="2515523" cy="1700872"/>
          </a:xfrm>
          <a:prstGeom prst="rect">
            <a:avLst/>
          </a:prstGeom>
        </p:spPr>
      </p:pic>
      <p:pic>
        <p:nvPicPr>
          <p:cNvPr id="17" name="Picture 16">
            <a:extLst>
              <a:ext uri="{FF2B5EF4-FFF2-40B4-BE49-F238E27FC236}">
                <a16:creationId xmlns:a16="http://schemas.microsoft.com/office/drawing/2014/main" id="{591F9293-9CD0-3313-7F0A-6E40560737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815096"/>
            <a:ext cx="8059275" cy="209579"/>
          </a:xfrm>
          <a:prstGeom prst="rect">
            <a:avLst/>
          </a:prstGeom>
        </p:spPr>
      </p:pic>
      <p:sp>
        <p:nvSpPr>
          <p:cNvPr id="18" name="Title 1">
            <a:extLst>
              <a:ext uri="{FF2B5EF4-FFF2-40B4-BE49-F238E27FC236}">
                <a16:creationId xmlns:a16="http://schemas.microsoft.com/office/drawing/2014/main" id="{FA954840-CBA1-D874-E7D6-A8F794AC4E3B}"/>
              </a:ext>
            </a:extLst>
          </p:cNvPr>
          <p:cNvSpPr txBox="1">
            <a:spLocks/>
          </p:cNvSpPr>
          <p:nvPr/>
        </p:nvSpPr>
        <p:spPr>
          <a:xfrm>
            <a:off x="7887950" y="454316"/>
            <a:ext cx="3978702" cy="6638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a:solidFill>
                  <a:schemeClr val="tx2">
                    <a:lumMod val="75000"/>
                    <a:lumOff val="25000"/>
                  </a:schemeClr>
                </a:solidFill>
              </a:rPr>
              <a:t>However ...</a:t>
            </a:r>
          </a:p>
          <a:p>
            <a:r>
              <a:rPr lang="nl-NL" sz="3000" b="1" dirty="0">
                <a:solidFill>
                  <a:schemeClr val="tx2">
                    <a:lumMod val="75000"/>
                    <a:lumOff val="25000"/>
                  </a:schemeClr>
                </a:solidFill>
              </a:rPr>
              <a:t>Water quantity</a:t>
            </a:r>
            <a:r>
              <a:rPr lang="nl-NL" sz="3000" dirty="0"/>
              <a:t>:</a:t>
            </a:r>
          </a:p>
          <a:p>
            <a:r>
              <a:rPr lang="nl-NL" sz="3000" dirty="0"/>
              <a:t>in extreme dry periods (like in 2022) the soil moisture deficit in the profile (vadose zone) appeared to have an (in)direct effect on (surface) </a:t>
            </a:r>
            <a:r>
              <a:rPr lang="nl-NL" sz="3000" b="1" dirty="0">
                <a:solidFill>
                  <a:srgbClr val="FF0000"/>
                </a:solidFill>
              </a:rPr>
              <a:t>water quality in </a:t>
            </a:r>
            <a:r>
              <a:rPr lang="nl-NL" sz="3000" dirty="0"/>
              <a:t>Central &amp; N. Europe (see WFD/EEA website </a:t>
            </a:r>
            <a:r>
              <a:rPr lang="nl-NL" sz="3000" dirty="0">
                <a:hlinkClick r:id="rId9"/>
              </a:rPr>
              <a:t>WISE Freshwater</a:t>
            </a:r>
            <a:r>
              <a:rPr lang="nl-NL" sz="3000" dirty="0"/>
              <a:t>) not to be mixed up by our </a:t>
            </a:r>
          </a:p>
          <a:p>
            <a:r>
              <a:rPr lang="nl-NL" sz="3000" dirty="0">
                <a:solidFill>
                  <a:srgbClr val="0070C0"/>
                </a:solidFill>
              </a:rPr>
              <a:t>PCP-WISE project !!!</a:t>
            </a:r>
          </a:p>
        </p:txBody>
      </p:sp>
      <p:sp>
        <p:nvSpPr>
          <p:cNvPr id="3" name="Smiley Face 2">
            <a:extLst>
              <a:ext uri="{FF2B5EF4-FFF2-40B4-BE49-F238E27FC236}">
                <a16:creationId xmlns:a16="http://schemas.microsoft.com/office/drawing/2014/main" id="{7C375BE9-2FF0-23E8-25D4-73B5DCE7B67D}"/>
              </a:ext>
            </a:extLst>
          </p:cNvPr>
          <p:cNvSpPr/>
          <p:nvPr/>
        </p:nvSpPr>
        <p:spPr>
          <a:xfrm>
            <a:off x="11322995" y="6011694"/>
            <a:ext cx="398834" cy="369651"/>
          </a:xfrm>
          <a:prstGeom prst="smileyFac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a:extLst>
              <a:ext uri="{FF2B5EF4-FFF2-40B4-BE49-F238E27FC236}">
                <a16:creationId xmlns:a16="http://schemas.microsoft.com/office/drawing/2014/main" id="{94DE3E48-F2B6-DE29-9901-F31E5F5195A3}"/>
              </a:ext>
            </a:extLst>
          </p:cNvPr>
          <p:cNvSpPr txBox="1"/>
          <p:nvPr/>
        </p:nvSpPr>
        <p:spPr>
          <a:xfrm>
            <a:off x="8201756" y="191660"/>
            <a:ext cx="3664896" cy="461665"/>
          </a:xfrm>
          <a:prstGeom prst="rect">
            <a:avLst/>
          </a:prstGeom>
          <a:noFill/>
          <a:ln>
            <a:solidFill>
              <a:schemeClr val="accent1"/>
            </a:solidFill>
          </a:ln>
        </p:spPr>
        <p:txBody>
          <a:bodyPr wrap="square">
            <a:spAutoFit/>
          </a:bodyPr>
          <a:lstStyle/>
          <a:p>
            <a:r>
              <a:rPr lang="en-US" sz="1200" b="0" i="0" dirty="0">
                <a:solidFill>
                  <a:srgbClr val="474747"/>
                </a:solidFill>
                <a:effectLst/>
                <a:latin typeface="Google Sans"/>
              </a:rPr>
              <a:t>Soil Moisture Deficit (SMD) refers to </a:t>
            </a:r>
            <a:r>
              <a:rPr lang="en-US" sz="1200" b="0" i="0" dirty="0">
                <a:solidFill>
                  <a:srgbClr val="040C28"/>
                </a:solidFill>
                <a:effectLst/>
                <a:latin typeface="Google Sans"/>
              </a:rPr>
              <a:t>the amount of water needed to bring the soil back to its field capacity</a:t>
            </a:r>
            <a:endParaRPr lang="nl-NL" sz="1200" dirty="0"/>
          </a:p>
        </p:txBody>
      </p:sp>
    </p:spTree>
    <p:extLst>
      <p:ext uri="{BB962C8B-B14F-4D97-AF65-F5344CB8AC3E}">
        <p14:creationId xmlns:p14="http://schemas.microsoft.com/office/powerpoint/2010/main" val="2475712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0C9EEC-CF9F-EA57-02FB-5D80D895290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C2BDC65-F862-2F45-8F4D-4C5737FC7A0A}" type="slidenum">
              <a:rPr kumimoji="0" lang="en-GB" sz="15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GB" sz="15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Espace réservé de la date 3">
            <a:extLst>
              <a:ext uri="{FF2B5EF4-FFF2-40B4-BE49-F238E27FC236}">
                <a16:creationId xmlns:a16="http://schemas.microsoft.com/office/drawing/2014/main" id="{C621D878-DBAB-10C5-E276-7648B35B990F}"/>
              </a:ext>
            </a:extLst>
          </p:cNvPr>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3CEEA-BFF8-0D4A-9CF2-47905F7EAFCE}" type="datetime1">
              <a:rPr kumimoji="0" lang="fr-FR" sz="1300" b="0" i="0" u="none" strike="noStrike" kern="1200" cap="none" spc="0" normalizeH="0" baseline="0" noProof="0" smtClean="0">
                <a:ln>
                  <a:noFill/>
                </a:ln>
                <a:solidFill>
                  <a:srgbClr val="145474"/>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18/03/2026</a:t>
            </a:fld>
            <a:endParaRPr kumimoji="0" lang="en-GB" sz="1300" b="0" i="0" u="none" strike="noStrike" kern="1200" cap="none" spc="0" normalizeH="0" baseline="0" noProof="0" dirty="0">
              <a:ln>
                <a:noFill/>
              </a:ln>
              <a:solidFill>
                <a:srgbClr val="145474"/>
              </a:solidFill>
              <a:effectLst/>
              <a:uLnTx/>
              <a:uFillTx/>
              <a:latin typeface="Calibri" panose="020F0502020204030204"/>
              <a:ea typeface="+mn-ea"/>
              <a:cs typeface="+mn-cs"/>
            </a:endParaRPr>
          </a:p>
        </p:txBody>
      </p:sp>
      <p:pic>
        <p:nvPicPr>
          <p:cNvPr id="8" name="Espace réservé du contenu 7" descr="Une image contenant habits, homme, chaussures, dessin humoristique&#10;&#10;Description générée automatiquement">
            <a:extLst>
              <a:ext uri="{FF2B5EF4-FFF2-40B4-BE49-F238E27FC236}">
                <a16:creationId xmlns:a16="http://schemas.microsoft.com/office/drawing/2014/main" id="{722C5979-A425-AF45-B8AF-D94FF4C51563}"/>
              </a:ext>
            </a:extLst>
          </p:cNvPr>
          <p:cNvPicPr>
            <a:picLocks noGrp="1" noChangeAspect="1"/>
          </p:cNvPicPr>
          <p:nvPr>
            <p:ph sz="quarter" idx="13"/>
          </p:nvPr>
        </p:nvPicPr>
        <p:blipFill>
          <a:blip r:embed="rId2"/>
          <a:stretch>
            <a:fillRect/>
          </a:stretch>
        </p:blipFill>
        <p:spPr>
          <a:xfrm>
            <a:off x="401024" y="548842"/>
            <a:ext cx="4733165" cy="4721333"/>
          </a:xfrm>
        </p:spPr>
      </p:pic>
      <p:pic>
        <p:nvPicPr>
          <p:cNvPr id="6" name="Picture 5" descr="A qr code on a black background&#10;&#10;AI-generated content may be incorrect.">
            <a:extLst>
              <a:ext uri="{FF2B5EF4-FFF2-40B4-BE49-F238E27FC236}">
                <a16:creationId xmlns:a16="http://schemas.microsoft.com/office/drawing/2014/main" id="{AFCE5DCD-87B7-C66C-B647-26C14B1EBF5B}"/>
              </a:ext>
            </a:extLst>
          </p:cNvPr>
          <p:cNvPicPr>
            <a:picLocks noChangeAspect="1"/>
          </p:cNvPicPr>
          <p:nvPr/>
        </p:nvPicPr>
        <p:blipFill>
          <a:blip r:embed="rId3"/>
          <a:stretch>
            <a:fillRect/>
          </a:stretch>
        </p:blipFill>
        <p:spPr>
          <a:xfrm>
            <a:off x="1760342" y="5627291"/>
            <a:ext cx="2287174" cy="1147517"/>
          </a:xfrm>
          <a:prstGeom prst="rect">
            <a:avLst/>
          </a:prstGeom>
        </p:spPr>
      </p:pic>
      <p:pic>
        <p:nvPicPr>
          <p:cNvPr id="5" name="Picture 4">
            <a:extLst>
              <a:ext uri="{FF2B5EF4-FFF2-40B4-BE49-F238E27FC236}">
                <a16:creationId xmlns:a16="http://schemas.microsoft.com/office/drawing/2014/main" id="{6B4B4E70-7F03-5B76-EBEF-C188D98389F5}"/>
              </a:ext>
            </a:extLst>
          </p:cNvPr>
          <p:cNvPicPr>
            <a:picLocks noChangeAspect="1"/>
          </p:cNvPicPr>
          <p:nvPr/>
        </p:nvPicPr>
        <p:blipFill>
          <a:blip r:embed="rId4"/>
          <a:stretch>
            <a:fillRect/>
          </a:stretch>
        </p:blipFill>
        <p:spPr>
          <a:xfrm>
            <a:off x="3097716" y="5626620"/>
            <a:ext cx="1588078" cy="1148188"/>
          </a:xfrm>
          <a:prstGeom prst="rect">
            <a:avLst/>
          </a:prstGeom>
        </p:spPr>
      </p:pic>
      <p:sp>
        <p:nvSpPr>
          <p:cNvPr id="9" name="TextBox 8">
            <a:extLst>
              <a:ext uri="{FF2B5EF4-FFF2-40B4-BE49-F238E27FC236}">
                <a16:creationId xmlns:a16="http://schemas.microsoft.com/office/drawing/2014/main" id="{0DFCC6AC-B9F8-F392-0CCC-B277A0AC78FD}"/>
              </a:ext>
            </a:extLst>
          </p:cNvPr>
          <p:cNvSpPr txBox="1"/>
          <p:nvPr/>
        </p:nvSpPr>
        <p:spPr>
          <a:xfrm>
            <a:off x="5776274" y="2609966"/>
            <a:ext cx="5938747" cy="1477328"/>
          </a:xfrm>
          <a:prstGeom prst="rect">
            <a:avLst/>
          </a:prstGeom>
          <a:noFill/>
        </p:spPr>
        <p:txBody>
          <a:bodyPr wrap="square">
            <a:spAutoFit/>
          </a:bodyPr>
          <a:lstStyle/>
          <a:p>
            <a:pPr marL="0" indent="0">
              <a:buNone/>
            </a:pPr>
            <a:r>
              <a:rPr lang="nl-NL" b="1" u="sng" dirty="0"/>
              <a:t>For discussion: </a:t>
            </a:r>
          </a:p>
          <a:p>
            <a:pPr marL="0" indent="0">
              <a:buNone/>
            </a:pPr>
            <a:endParaRPr lang="nl-NL" dirty="0"/>
          </a:p>
          <a:p>
            <a:pPr marL="0" indent="0">
              <a:buNone/>
            </a:pPr>
            <a:r>
              <a:rPr lang="nl-NL" dirty="0"/>
              <a:t>A sound monitor of your basic soil-water-vegetation system conditions in quantitative terms is required to assess your water quality.</a:t>
            </a:r>
          </a:p>
        </p:txBody>
      </p:sp>
    </p:spTree>
    <p:extLst>
      <p:ext uri="{BB962C8B-B14F-4D97-AF65-F5344CB8AC3E}">
        <p14:creationId xmlns:p14="http://schemas.microsoft.com/office/powerpoint/2010/main" val="2586535511"/>
      </p:ext>
    </p:extLst>
  </p:cSld>
  <p:clrMapOvr>
    <a:masterClrMapping/>
  </p:clrMapOvr>
</p:sld>
</file>

<file path=ppt/theme/theme1.xml><?xml version="1.0" encoding="utf-8"?>
<a:theme xmlns:a="http://schemas.openxmlformats.org/drawingml/2006/main" name="Thème Office">
  <a:themeElements>
    <a:clrScheme name="PCP WISE">
      <a:dk1>
        <a:srgbClr val="000000"/>
      </a:dk1>
      <a:lt1>
        <a:srgbClr val="FFFFFF"/>
      </a:lt1>
      <a:dk2>
        <a:srgbClr val="1A3E63"/>
      </a:dk2>
      <a:lt2>
        <a:srgbClr val="E5E6E6"/>
      </a:lt2>
      <a:accent1>
        <a:srgbClr val="145474"/>
      </a:accent1>
      <a:accent2>
        <a:srgbClr val="3D80A7"/>
      </a:accent2>
      <a:accent3>
        <a:srgbClr val="82A6BA"/>
      </a:accent3>
      <a:accent4>
        <a:srgbClr val="9AABB4"/>
      </a:accent4>
      <a:accent5>
        <a:srgbClr val="CED3D9"/>
      </a:accent5>
      <a:accent6>
        <a:srgbClr val="FACAA7"/>
      </a:accent6>
      <a:hlink>
        <a:srgbClr val="BD5A1B"/>
      </a:hlink>
      <a:folHlink>
        <a:srgbClr val="F2905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PCP WISE">
      <a:dk1>
        <a:srgbClr val="000000"/>
      </a:dk1>
      <a:lt1>
        <a:srgbClr val="FFFFFF"/>
      </a:lt1>
      <a:dk2>
        <a:srgbClr val="1A3E63"/>
      </a:dk2>
      <a:lt2>
        <a:srgbClr val="E5E6E6"/>
      </a:lt2>
      <a:accent1>
        <a:srgbClr val="145474"/>
      </a:accent1>
      <a:accent2>
        <a:srgbClr val="3D80A7"/>
      </a:accent2>
      <a:accent3>
        <a:srgbClr val="82A6BA"/>
      </a:accent3>
      <a:accent4>
        <a:srgbClr val="9AABB4"/>
      </a:accent4>
      <a:accent5>
        <a:srgbClr val="CED3D9"/>
      </a:accent5>
      <a:accent6>
        <a:srgbClr val="FACAA7"/>
      </a:accent6>
      <a:hlink>
        <a:srgbClr val="BD5A1B"/>
      </a:hlink>
      <a:folHlink>
        <a:srgbClr val="F2905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hème Office">
  <a:themeElements>
    <a:clrScheme name="PCP WISE">
      <a:dk1>
        <a:srgbClr val="000000"/>
      </a:dk1>
      <a:lt1>
        <a:srgbClr val="FFFFFF"/>
      </a:lt1>
      <a:dk2>
        <a:srgbClr val="1A3E63"/>
      </a:dk2>
      <a:lt2>
        <a:srgbClr val="E5E6E6"/>
      </a:lt2>
      <a:accent1>
        <a:srgbClr val="145474"/>
      </a:accent1>
      <a:accent2>
        <a:srgbClr val="3D80A7"/>
      </a:accent2>
      <a:accent3>
        <a:srgbClr val="82A6BA"/>
      </a:accent3>
      <a:accent4>
        <a:srgbClr val="9AABB4"/>
      </a:accent4>
      <a:accent5>
        <a:srgbClr val="CED3D9"/>
      </a:accent5>
      <a:accent6>
        <a:srgbClr val="FACAA7"/>
      </a:accent6>
      <a:hlink>
        <a:srgbClr val="BD5A1B"/>
      </a:hlink>
      <a:folHlink>
        <a:srgbClr val="F2905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hème Office">
  <a:themeElements>
    <a:clrScheme name="PCP WISE">
      <a:dk1>
        <a:srgbClr val="000000"/>
      </a:dk1>
      <a:lt1>
        <a:srgbClr val="FFFFFF"/>
      </a:lt1>
      <a:dk2>
        <a:srgbClr val="1A3E63"/>
      </a:dk2>
      <a:lt2>
        <a:srgbClr val="E5E6E6"/>
      </a:lt2>
      <a:accent1>
        <a:srgbClr val="145474"/>
      </a:accent1>
      <a:accent2>
        <a:srgbClr val="3D80A7"/>
      </a:accent2>
      <a:accent3>
        <a:srgbClr val="82A6BA"/>
      </a:accent3>
      <a:accent4>
        <a:srgbClr val="9AABB4"/>
      </a:accent4>
      <a:accent5>
        <a:srgbClr val="CED3D9"/>
      </a:accent5>
      <a:accent6>
        <a:srgbClr val="FACAA7"/>
      </a:accent6>
      <a:hlink>
        <a:srgbClr val="BD5A1B"/>
      </a:hlink>
      <a:folHlink>
        <a:srgbClr val="F2905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2B7C03B6AD2843B80B5A3F23873F2C" ma:contentTypeVersion="3" ma:contentTypeDescription="Een nieuw document maken." ma:contentTypeScope="" ma:versionID="5be128805ddda843385c89910046a210">
  <xsd:schema xmlns:xsd="http://www.w3.org/2001/XMLSchema" xmlns:xs="http://www.w3.org/2001/XMLSchema" xmlns:p="http://schemas.microsoft.com/office/2006/metadata/properties" xmlns:ns2="afdf22e8-1abb-4daf-91cd-db08f22a058c" targetNamespace="http://schemas.microsoft.com/office/2006/metadata/properties" ma:root="true" ma:fieldsID="843f9fb010404f43f3b5149003bd6d70" ns2:_="">
    <xsd:import namespace="afdf22e8-1abb-4daf-91cd-db08f22a058c"/>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df22e8-1abb-4daf-91cd-db08f22a05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BB769E-1D90-43D9-920B-CD12E41F8369}"/>
</file>

<file path=customXml/itemProps2.xml><?xml version="1.0" encoding="utf-8"?>
<ds:datastoreItem xmlns:ds="http://schemas.openxmlformats.org/officeDocument/2006/customXml" ds:itemID="{C20A8A2A-7C36-492B-B717-7971D1482532}">
  <ds:schemaRef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6ce18497-a53c-4fc4-ba46-c4f4d4c27e65"/>
    <ds:schemaRef ds:uri="fdc7f3c0-ad97-426c-a7b7-85003fcbe612"/>
    <ds:schemaRef ds:uri="http://www.w3.org/XML/1998/namespace"/>
    <ds:schemaRef ds:uri="http://purl.org/dc/dcmitype/"/>
  </ds:schemaRefs>
</ds:datastoreItem>
</file>

<file path=customXml/itemProps3.xml><?xml version="1.0" encoding="utf-8"?>
<ds:datastoreItem xmlns:ds="http://schemas.openxmlformats.org/officeDocument/2006/customXml" ds:itemID="{2B1B7E77-8465-4BA0-AFAC-82E52A12E1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35245</TotalTime>
  <Words>728</Words>
  <Application>Microsoft Office PowerPoint</Application>
  <PresentationFormat>Widescreen</PresentationFormat>
  <Paragraphs>53</Paragraphs>
  <Slides>9</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9</vt:i4>
      </vt:variant>
    </vt:vector>
  </HeadingPairs>
  <TitlesOfParts>
    <vt:vector size="16" baseType="lpstr">
      <vt:lpstr>Arial</vt:lpstr>
      <vt:lpstr>Calibri</vt:lpstr>
      <vt:lpstr>Google Sans</vt:lpstr>
      <vt:lpstr>Thème Office</vt:lpstr>
      <vt:lpstr>1_Thème Office</vt:lpstr>
      <vt:lpstr>3_Thème Office</vt:lpstr>
      <vt:lpstr>2_Thème Office</vt:lpstr>
      <vt:lpstr>Kennis Netwerk Water Workshop,  18th  March 2026  Space based local Water Quantity monitoring for Water Quality indicators   </vt:lpstr>
      <vt:lpstr>What Europe/NL needs is a  daily Soil-Water-Vegetation conditions message  (in addition to the weather message!) to anticipate on  extreme conditions in local rural and urban living environment!!</vt:lpstr>
      <vt:lpstr>PCP-WISE programme focus on Local Acting level !</vt:lpstr>
      <vt:lpstr>Watermanagement in the Netherlands</vt:lpstr>
      <vt:lpstr>Kennis Network Water as a catalist</vt:lpstr>
      <vt:lpstr>Remote sensing as a smart instrument to support WFD</vt:lpstr>
      <vt:lpstr>PowerPoint Presentation</vt:lpstr>
      <vt:lpstr>Respective (chemical) water quality in year 2010, 2016 and 2022 and the correlation with drought by soil moisture deficit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Hans van Leeuwen</cp:lastModifiedBy>
  <cp:revision>73</cp:revision>
  <dcterms:created xsi:type="dcterms:W3CDTF">2022-10-13T12:53:15Z</dcterms:created>
  <dcterms:modified xsi:type="dcterms:W3CDTF">2026-03-18T10:23:14Z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0x0101005B2B7C03B6AD2843B80B5A3F23873F2C</vt:lpwstr>
  </property>
  <property fmtid="{D5CDD505-2E9C-101B-9397-08002B2CF9AE}" pid="3" name="MediaServiceImageTags">
    <vt:lpwstr/>
  </property>
</Properties>
</file>