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60" r:id="rId5"/>
    <p:sldId id="309" r:id="rId6"/>
    <p:sldId id="302" r:id="rId7"/>
    <p:sldId id="307" r:id="rId8"/>
    <p:sldId id="308" r:id="rId9"/>
    <p:sldId id="316" r:id="rId10"/>
    <p:sldId id="317" r:id="rId11"/>
    <p:sldId id="318" r:id="rId12"/>
    <p:sldId id="319" r:id="rId13"/>
    <p:sldId id="310" r:id="rId14"/>
    <p:sldId id="314" r:id="rId15"/>
    <p:sldId id="315" r:id="rId16"/>
    <p:sldId id="300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FFFFFF"/>
    <a:srgbClr val="C0C0C0"/>
    <a:srgbClr val="707070"/>
    <a:srgbClr val="00B389"/>
    <a:srgbClr val="F1F3FD"/>
    <a:srgbClr val="0D38E0"/>
    <a:srgbClr val="080C80"/>
    <a:srgbClr val="0EA2ED"/>
    <a:srgbClr val="00DD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12" autoAdjust="0"/>
  </p:normalViewPr>
  <p:slideViewPr>
    <p:cSldViewPr snapToGrid="0" showGuides="1">
      <p:cViewPr varScale="1">
        <p:scale>
          <a:sx n="119" d="100"/>
          <a:sy n="119" d="100"/>
        </p:scale>
        <p:origin x="108" y="330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67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guel Dionisio Pires" userId="5fcd07d6-92fc-4aac-9153-5ee80b16d68d" providerId="ADAL" clId="{D1CFC759-560D-4136-B68D-3CFC7E4BAA86}"/>
    <pc:docChg chg="undo custSel addSld delSld modSld sldOrd">
      <pc:chgData name="Miguel Dionisio Pires" userId="5fcd07d6-92fc-4aac-9153-5ee80b16d68d" providerId="ADAL" clId="{D1CFC759-560D-4136-B68D-3CFC7E4BAA86}" dt="2026-03-18T11:20:27.534" v="1259" actId="1076"/>
      <pc:docMkLst>
        <pc:docMk/>
      </pc:docMkLst>
      <pc:sldChg chg="addSp delSp modSp mod modClrScheme chgLayout">
        <pc:chgData name="Miguel Dionisio Pires" userId="5fcd07d6-92fc-4aac-9153-5ee80b16d68d" providerId="ADAL" clId="{D1CFC759-560D-4136-B68D-3CFC7E4BAA86}" dt="2026-03-17T07:27:45.460" v="954" actId="1038"/>
        <pc:sldMkLst>
          <pc:docMk/>
          <pc:sldMk cId="1848310190" sldId="260"/>
        </pc:sldMkLst>
        <pc:spChg chg="mod ord">
          <ac:chgData name="Miguel Dionisio Pires" userId="5fcd07d6-92fc-4aac-9153-5ee80b16d68d" providerId="ADAL" clId="{D1CFC759-560D-4136-B68D-3CFC7E4BAA86}" dt="2026-03-16T12:55:20.928" v="684" actId="1076"/>
          <ac:spMkLst>
            <pc:docMk/>
            <pc:sldMk cId="1848310190" sldId="260"/>
            <ac:spMk id="6" creationId="{ED010081-142B-471A-8A79-433EA62F4E0C}"/>
          </ac:spMkLst>
        </pc:spChg>
        <pc:spChg chg="mod ord">
          <ac:chgData name="Miguel Dionisio Pires" userId="5fcd07d6-92fc-4aac-9153-5ee80b16d68d" providerId="ADAL" clId="{D1CFC759-560D-4136-B68D-3CFC7E4BAA86}" dt="2026-03-16T12:55:26.083" v="685" actId="1076"/>
          <ac:spMkLst>
            <pc:docMk/>
            <pc:sldMk cId="1848310190" sldId="260"/>
            <ac:spMk id="8" creationId="{DB7F9F16-38F3-4C18-8CF0-49A766FBC41A}"/>
          </ac:spMkLst>
        </pc:spChg>
        <pc:spChg chg="mod ord">
          <ac:chgData name="Miguel Dionisio Pires" userId="5fcd07d6-92fc-4aac-9153-5ee80b16d68d" providerId="ADAL" clId="{D1CFC759-560D-4136-B68D-3CFC7E4BAA86}" dt="2026-03-16T12:53:20.769" v="668" actId="26606"/>
          <ac:spMkLst>
            <pc:docMk/>
            <pc:sldMk cId="1848310190" sldId="260"/>
            <ac:spMk id="9" creationId="{27F40214-05A9-459B-91CB-FE5EED052896}"/>
          </ac:spMkLst>
        </pc:spChg>
        <pc:spChg chg="add mod topLvl">
          <ac:chgData name="Miguel Dionisio Pires" userId="5fcd07d6-92fc-4aac-9153-5ee80b16d68d" providerId="ADAL" clId="{D1CFC759-560D-4136-B68D-3CFC7E4BAA86}" dt="2026-03-17T07:26:58.053" v="944" actId="1076"/>
          <ac:spMkLst>
            <pc:docMk/>
            <pc:sldMk cId="1848310190" sldId="260"/>
            <ac:spMk id="12" creationId="{4C4101F0-996E-8D6B-AB15-78E13994D49D}"/>
          </ac:spMkLst>
        </pc:spChg>
        <pc:spChg chg="mod modVis">
          <ac:chgData name="Miguel Dionisio Pires" userId="5fcd07d6-92fc-4aac-9153-5ee80b16d68d" providerId="ADAL" clId="{D1CFC759-560D-4136-B68D-3CFC7E4BAA86}" dt="2026-03-17T07:27:33.456" v="952" actId="20577"/>
          <ac:spMkLst>
            <pc:docMk/>
            <pc:sldMk cId="1848310190" sldId="260"/>
            <ac:spMk id="14" creationId="{D510B812-7AC5-475D-ACB5-69A9EF35AE06}"/>
          </ac:spMkLst>
        </pc:spChg>
        <pc:spChg chg="mod">
          <ac:chgData name="Miguel Dionisio Pires" userId="5fcd07d6-92fc-4aac-9153-5ee80b16d68d" providerId="ADAL" clId="{D1CFC759-560D-4136-B68D-3CFC7E4BAA86}" dt="2026-03-16T12:53:20.769" v="668" actId="26606"/>
          <ac:spMkLst>
            <pc:docMk/>
            <pc:sldMk cId="1848310190" sldId="260"/>
            <ac:spMk id="16" creationId="{18D4A5E8-322A-4392-899C-82090DBD4362}"/>
          </ac:spMkLst>
        </pc:spChg>
        <pc:grpChg chg="add del mod">
          <ac:chgData name="Miguel Dionisio Pires" userId="5fcd07d6-92fc-4aac-9153-5ee80b16d68d" providerId="ADAL" clId="{D1CFC759-560D-4136-B68D-3CFC7E4BAA86}" dt="2026-03-17T07:26:46.143" v="942" actId="165"/>
          <ac:grpSpMkLst>
            <pc:docMk/>
            <pc:sldMk cId="1848310190" sldId="260"/>
            <ac:grpSpMk id="13" creationId="{EFCF85ED-4B32-82D3-711F-8A259FACF914}"/>
          </ac:grpSpMkLst>
        </pc:grpChg>
        <pc:picChg chg="add mod">
          <ac:chgData name="Miguel Dionisio Pires" userId="5fcd07d6-92fc-4aac-9153-5ee80b16d68d" providerId="ADAL" clId="{D1CFC759-560D-4136-B68D-3CFC7E4BAA86}" dt="2026-03-17T07:27:45.460" v="954" actId="1038"/>
          <ac:picMkLst>
            <pc:docMk/>
            <pc:sldMk cId="1848310190" sldId="260"/>
            <ac:picMk id="4" creationId="{D594FBB1-543C-27E2-4845-FFB0576BB8F8}"/>
          </ac:picMkLst>
        </pc:picChg>
        <pc:picChg chg="add mod topLvl">
          <ac:chgData name="Miguel Dionisio Pires" userId="5fcd07d6-92fc-4aac-9153-5ee80b16d68d" providerId="ADAL" clId="{D1CFC759-560D-4136-B68D-3CFC7E4BAA86}" dt="2026-03-17T07:27:02.978" v="946" actId="1076"/>
          <ac:picMkLst>
            <pc:docMk/>
            <pc:sldMk cId="1848310190" sldId="260"/>
            <ac:picMk id="10" creationId="{BEF9532F-43D7-C79F-57A9-C77B1B3A4470}"/>
          </ac:picMkLst>
        </pc:picChg>
        <pc:picChg chg="add mod ord modCrop">
          <ac:chgData name="Miguel Dionisio Pires" userId="5fcd07d6-92fc-4aac-9153-5ee80b16d68d" providerId="ADAL" clId="{D1CFC759-560D-4136-B68D-3CFC7E4BAA86}" dt="2026-03-17T07:21:05.536" v="887" actId="1076"/>
          <ac:picMkLst>
            <pc:docMk/>
            <pc:sldMk cId="1848310190" sldId="260"/>
            <ac:picMk id="15" creationId="{85D02645-EE09-5586-F9CF-261C9C1D0B5A}"/>
          </ac:picMkLst>
        </pc:picChg>
      </pc:sldChg>
      <pc:sldChg chg="addSp delSp modSp new mod ord modClrScheme chgLayout">
        <pc:chgData name="Miguel Dionisio Pires" userId="5fcd07d6-92fc-4aac-9153-5ee80b16d68d" providerId="ADAL" clId="{D1CFC759-560D-4136-B68D-3CFC7E4BAA86}" dt="2026-03-17T07:47:45.965" v="1236" actId="6549"/>
        <pc:sldMkLst>
          <pc:docMk/>
          <pc:sldMk cId="2339179591" sldId="302"/>
        </pc:sldMkLst>
        <pc:spChg chg="mod ord">
          <ac:chgData name="Miguel Dionisio Pires" userId="5fcd07d6-92fc-4aac-9153-5ee80b16d68d" providerId="ADAL" clId="{D1CFC759-560D-4136-B68D-3CFC7E4BAA86}" dt="2026-03-13T08:59:15.257" v="122" actId="700"/>
          <ac:spMkLst>
            <pc:docMk/>
            <pc:sldMk cId="2339179591" sldId="302"/>
            <ac:spMk id="4" creationId="{345C8AD4-7E0B-E0D7-1DD8-A3DA0DFD55A0}"/>
          </ac:spMkLst>
        </pc:spChg>
        <pc:spChg chg="mod ord">
          <ac:chgData name="Miguel Dionisio Pires" userId="5fcd07d6-92fc-4aac-9153-5ee80b16d68d" providerId="ADAL" clId="{D1CFC759-560D-4136-B68D-3CFC7E4BAA86}" dt="2026-03-13T08:59:15.257" v="122" actId="700"/>
          <ac:spMkLst>
            <pc:docMk/>
            <pc:sldMk cId="2339179591" sldId="302"/>
            <ac:spMk id="5" creationId="{618C4E1C-0C56-CB9B-9697-A63A2DADFC42}"/>
          </ac:spMkLst>
        </pc:spChg>
        <pc:spChg chg="add mod ord">
          <ac:chgData name="Miguel Dionisio Pires" userId="5fcd07d6-92fc-4aac-9153-5ee80b16d68d" providerId="ADAL" clId="{D1CFC759-560D-4136-B68D-3CFC7E4BAA86}" dt="2026-03-13T08:59:25.869" v="128" actId="20577"/>
          <ac:spMkLst>
            <pc:docMk/>
            <pc:sldMk cId="2339179591" sldId="302"/>
            <ac:spMk id="6" creationId="{AD2D4B2D-B165-054E-6D5A-58882E902C81}"/>
          </ac:spMkLst>
        </pc:spChg>
        <pc:spChg chg="add mod ord">
          <ac:chgData name="Miguel Dionisio Pires" userId="5fcd07d6-92fc-4aac-9153-5ee80b16d68d" providerId="ADAL" clId="{D1CFC759-560D-4136-B68D-3CFC7E4BAA86}" dt="2026-03-17T07:47:45.965" v="1236" actId="6549"/>
          <ac:spMkLst>
            <pc:docMk/>
            <pc:sldMk cId="2339179591" sldId="302"/>
            <ac:spMk id="7" creationId="{51D30F7E-DF2F-B960-AEF3-B8DBFFE3462A}"/>
          </ac:spMkLst>
        </pc:spChg>
        <pc:picChg chg="add mod">
          <ac:chgData name="Miguel Dionisio Pires" userId="5fcd07d6-92fc-4aac-9153-5ee80b16d68d" providerId="ADAL" clId="{D1CFC759-560D-4136-B68D-3CFC7E4BAA86}" dt="2026-03-13T08:59:22.776" v="123" actId="931"/>
          <ac:picMkLst>
            <pc:docMk/>
            <pc:sldMk cId="2339179591" sldId="302"/>
            <ac:picMk id="10" creationId="{6AF34B1B-2627-4353-468E-E678AA4BE85C}"/>
          </ac:picMkLst>
        </pc:picChg>
      </pc:sldChg>
      <pc:sldChg chg="addSp delSp modSp new mod modClrScheme chgLayout">
        <pc:chgData name="Miguel Dionisio Pires" userId="5fcd07d6-92fc-4aac-9153-5ee80b16d68d" providerId="ADAL" clId="{D1CFC759-560D-4136-B68D-3CFC7E4BAA86}" dt="2026-03-16T12:40:41.222" v="576" actId="20577"/>
        <pc:sldMkLst>
          <pc:docMk/>
          <pc:sldMk cId="750005193" sldId="307"/>
        </pc:sldMkLst>
        <pc:spChg chg="mod ord">
          <ac:chgData name="Miguel Dionisio Pires" userId="5fcd07d6-92fc-4aac-9153-5ee80b16d68d" providerId="ADAL" clId="{D1CFC759-560D-4136-B68D-3CFC7E4BAA86}" dt="2026-03-16T12:19:22.953" v="409" actId="20577"/>
          <ac:spMkLst>
            <pc:docMk/>
            <pc:sldMk cId="750005193" sldId="307"/>
            <ac:spMk id="2" creationId="{A7D76C42-F845-B478-80DD-DD549BBC4DEF}"/>
          </ac:spMkLst>
        </pc:spChg>
        <pc:spChg chg="mod ord">
          <ac:chgData name="Miguel Dionisio Pires" userId="5fcd07d6-92fc-4aac-9153-5ee80b16d68d" providerId="ADAL" clId="{D1CFC759-560D-4136-B68D-3CFC7E4BAA86}" dt="2026-03-13T11:35:44.964" v="174" actId="700"/>
          <ac:spMkLst>
            <pc:docMk/>
            <pc:sldMk cId="750005193" sldId="307"/>
            <ac:spMk id="4" creationId="{2AB9926B-B4D9-4220-BF1D-71C6BBC174D3}"/>
          </ac:spMkLst>
        </pc:spChg>
        <pc:spChg chg="mod ord">
          <ac:chgData name="Miguel Dionisio Pires" userId="5fcd07d6-92fc-4aac-9153-5ee80b16d68d" providerId="ADAL" clId="{D1CFC759-560D-4136-B68D-3CFC7E4BAA86}" dt="2026-03-13T11:35:44.964" v="174" actId="700"/>
          <ac:spMkLst>
            <pc:docMk/>
            <pc:sldMk cId="750005193" sldId="307"/>
            <ac:spMk id="5" creationId="{BA034B89-FF58-FC04-4E9D-B0FA59F08479}"/>
          </ac:spMkLst>
        </pc:spChg>
        <pc:spChg chg="add mod ord">
          <ac:chgData name="Miguel Dionisio Pires" userId="5fcd07d6-92fc-4aac-9153-5ee80b16d68d" providerId="ADAL" clId="{D1CFC759-560D-4136-B68D-3CFC7E4BAA86}" dt="2026-03-16T12:40:41.222" v="576" actId="20577"/>
          <ac:spMkLst>
            <pc:docMk/>
            <pc:sldMk cId="750005193" sldId="307"/>
            <ac:spMk id="6" creationId="{FF98B774-23C4-4018-70F1-9E8E0DB9A301}"/>
          </ac:spMkLst>
        </pc:spChg>
        <pc:picChg chg="add mod">
          <ac:chgData name="Miguel Dionisio Pires" userId="5fcd07d6-92fc-4aac-9153-5ee80b16d68d" providerId="ADAL" clId="{D1CFC759-560D-4136-B68D-3CFC7E4BAA86}" dt="2026-03-13T11:35:52.521" v="175" actId="931"/>
          <ac:picMkLst>
            <pc:docMk/>
            <pc:sldMk cId="750005193" sldId="307"/>
            <ac:picMk id="9" creationId="{87A74BBE-03BD-C9AB-A97D-2F76FB63816E}"/>
          </ac:picMkLst>
        </pc:picChg>
      </pc:sldChg>
      <pc:sldChg chg="addSp delSp modSp new mod">
        <pc:chgData name="Miguel Dionisio Pires" userId="5fcd07d6-92fc-4aac-9153-5ee80b16d68d" providerId="ADAL" clId="{D1CFC759-560D-4136-B68D-3CFC7E4BAA86}" dt="2026-03-16T12:42:02.756" v="600" actId="20577"/>
        <pc:sldMkLst>
          <pc:docMk/>
          <pc:sldMk cId="494206917" sldId="308"/>
        </pc:sldMkLst>
        <pc:spChg chg="mod">
          <ac:chgData name="Miguel Dionisio Pires" userId="5fcd07d6-92fc-4aac-9153-5ee80b16d68d" providerId="ADAL" clId="{D1CFC759-560D-4136-B68D-3CFC7E4BAA86}" dt="2026-03-16T12:12:18.372" v="295" actId="20577"/>
          <ac:spMkLst>
            <pc:docMk/>
            <pc:sldMk cId="494206917" sldId="308"/>
            <ac:spMk id="2" creationId="{DD82AD8C-F427-EE2E-CC7A-C0CC4D699F4C}"/>
          </ac:spMkLst>
        </pc:spChg>
        <pc:spChg chg="mod">
          <ac:chgData name="Miguel Dionisio Pires" userId="5fcd07d6-92fc-4aac-9153-5ee80b16d68d" providerId="ADAL" clId="{D1CFC759-560D-4136-B68D-3CFC7E4BAA86}" dt="2026-03-16T12:42:02.756" v="600" actId="20577"/>
          <ac:spMkLst>
            <pc:docMk/>
            <pc:sldMk cId="494206917" sldId="308"/>
            <ac:spMk id="5" creationId="{E31AEC44-8E5E-303B-B0C6-6010D7F1E0D2}"/>
          </ac:spMkLst>
        </pc:spChg>
        <pc:picChg chg="add mod ord">
          <ac:chgData name="Miguel Dionisio Pires" userId="5fcd07d6-92fc-4aac-9153-5ee80b16d68d" providerId="ADAL" clId="{D1CFC759-560D-4136-B68D-3CFC7E4BAA86}" dt="2026-03-16T12:13:37.153" v="296" actId="931"/>
          <ac:picMkLst>
            <pc:docMk/>
            <pc:sldMk cId="494206917" sldId="308"/>
            <ac:picMk id="8" creationId="{9BDBD407-CFA1-0D1A-9F52-0030E7F47C03}"/>
          </ac:picMkLst>
        </pc:picChg>
      </pc:sldChg>
      <pc:sldChg chg="addSp modSp new mod">
        <pc:chgData name="Miguel Dionisio Pires" userId="5fcd07d6-92fc-4aac-9153-5ee80b16d68d" providerId="ADAL" clId="{D1CFC759-560D-4136-B68D-3CFC7E4BAA86}" dt="2026-03-16T14:48:26.670" v="705" actId="20577"/>
        <pc:sldMkLst>
          <pc:docMk/>
          <pc:sldMk cId="2143849545" sldId="309"/>
        </pc:sldMkLst>
        <pc:spChg chg="mod">
          <ac:chgData name="Miguel Dionisio Pires" userId="5fcd07d6-92fc-4aac-9153-5ee80b16d68d" providerId="ADAL" clId="{D1CFC759-560D-4136-B68D-3CFC7E4BAA86}" dt="2026-03-16T14:48:19.585" v="702" actId="20577"/>
          <ac:spMkLst>
            <pc:docMk/>
            <pc:sldMk cId="2143849545" sldId="309"/>
            <ac:spMk id="2" creationId="{D93220B9-3E1C-31C3-E3A2-71CCC3FE7406}"/>
          </ac:spMkLst>
        </pc:spChg>
        <pc:spChg chg="mod">
          <ac:chgData name="Miguel Dionisio Pires" userId="5fcd07d6-92fc-4aac-9153-5ee80b16d68d" providerId="ADAL" clId="{D1CFC759-560D-4136-B68D-3CFC7E4BAA86}" dt="2026-03-16T14:48:26.670" v="705" actId="20577"/>
          <ac:spMkLst>
            <pc:docMk/>
            <pc:sldMk cId="2143849545" sldId="309"/>
            <ac:spMk id="3" creationId="{06158176-C987-05E9-2549-667502BC3617}"/>
          </ac:spMkLst>
        </pc:spChg>
        <pc:picChg chg="add mod">
          <ac:chgData name="Miguel Dionisio Pires" userId="5fcd07d6-92fc-4aac-9153-5ee80b16d68d" providerId="ADAL" clId="{D1CFC759-560D-4136-B68D-3CFC7E4BAA86}" dt="2026-03-16T12:52:34.563" v="658" actId="1076"/>
          <ac:picMkLst>
            <pc:docMk/>
            <pc:sldMk cId="2143849545" sldId="309"/>
            <ac:picMk id="6" creationId="{524F277F-D443-554F-BDED-6A96CDF0C4F7}"/>
          </ac:picMkLst>
        </pc:picChg>
      </pc:sldChg>
      <pc:sldChg chg="delSp modSp add mod">
        <pc:chgData name="Miguel Dionisio Pires" userId="5fcd07d6-92fc-4aac-9153-5ee80b16d68d" providerId="ADAL" clId="{D1CFC759-560D-4136-B68D-3CFC7E4BAA86}" dt="2026-03-18T11:20:27.534" v="1259" actId="1076"/>
        <pc:sldMkLst>
          <pc:docMk/>
          <pc:sldMk cId="9941423" sldId="310"/>
        </pc:sldMkLst>
        <pc:spChg chg="del">
          <ac:chgData name="Miguel Dionisio Pires" userId="5fcd07d6-92fc-4aac-9153-5ee80b16d68d" providerId="ADAL" clId="{D1CFC759-560D-4136-B68D-3CFC7E4BAA86}" dt="2026-03-18T11:20:08.126" v="1255" actId="478"/>
          <ac:spMkLst>
            <pc:docMk/>
            <pc:sldMk cId="9941423" sldId="310"/>
            <ac:spMk id="7" creationId="{C65F1386-1F43-AAC1-BBA6-D4BA7952E80B}"/>
          </ac:spMkLst>
        </pc:spChg>
        <pc:spChg chg="mod">
          <ac:chgData name="Miguel Dionisio Pires" userId="5fcd07d6-92fc-4aac-9153-5ee80b16d68d" providerId="ADAL" clId="{D1CFC759-560D-4136-B68D-3CFC7E4BAA86}" dt="2026-03-18T11:20:22.834" v="1258" actId="1076"/>
          <ac:spMkLst>
            <pc:docMk/>
            <pc:sldMk cId="9941423" sldId="310"/>
            <ac:spMk id="8" creationId="{CA261A06-F17D-6016-E582-EC1A1A1770E0}"/>
          </ac:spMkLst>
        </pc:spChg>
        <pc:spChg chg="mod">
          <ac:chgData name="Miguel Dionisio Pires" userId="5fcd07d6-92fc-4aac-9153-5ee80b16d68d" providerId="ADAL" clId="{D1CFC759-560D-4136-B68D-3CFC7E4BAA86}" dt="2026-03-18T11:20:22.834" v="1258" actId="1076"/>
          <ac:spMkLst>
            <pc:docMk/>
            <pc:sldMk cId="9941423" sldId="310"/>
            <ac:spMk id="9" creationId="{6C1C3305-4D07-BCF2-C2F2-C62A3AA3FA94}"/>
          </ac:spMkLst>
        </pc:spChg>
        <pc:spChg chg="mod">
          <ac:chgData name="Miguel Dionisio Pires" userId="5fcd07d6-92fc-4aac-9153-5ee80b16d68d" providerId="ADAL" clId="{D1CFC759-560D-4136-B68D-3CFC7E4BAA86}" dt="2026-03-18T11:20:22.834" v="1258" actId="1076"/>
          <ac:spMkLst>
            <pc:docMk/>
            <pc:sldMk cId="9941423" sldId="310"/>
            <ac:spMk id="11" creationId="{2EFAC8AB-6206-47FE-AB01-EF92E1977245}"/>
          </ac:spMkLst>
        </pc:spChg>
        <pc:picChg chg="mod">
          <ac:chgData name="Miguel Dionisio Pires" userId="5fcd07d6-92fc-4aac-9153-5ee80b16d68d" providerId="ADAL" clId="{D1CFC759-560D-4136-B68D-3CFC7E4BAA86}" dt="2026-03-18T11:20:27.534" v="1259" actId="1076"/>
          <ac:picMkLst>
            <pc:docMk/>
            <pc:sldMk cId="9941423" sldId="310"/>
            <ac:picMk id="13" creationId="{A0E6B15D-E842-DF51-9B63-2E606C90A7EE}"/>
          </ac:picMkLst>
        </pc:picChg>
        <pc:cxnChg chg="mod">
          <ac:chgData name="Miguel Dionisio Pires" userId="5fcd07d6-92fc-4aac-9153-5ee80b16d68d" providerId="ADAL" clId="{D1CFC759-560D-4136-B68D-3CFC7E4BAA86}" dt="2026-03-18T11:20:22.834" v="1258" actId="1076"/>
          <ac:cxnSpMkLst>
            <pc:docMk/>
            <pc:sldMk cId="9941423" sldId="310"/>
            <ac:cxnSpMk id="10" creationId="{BC6C572D-7BB1-2310-4E7C-FF094718EB50}"/>
          </ac:cxnSpMkLst>
        </pc:cxnChg>
      </pc:sldChg>
      <pc:sldChg chg="delSp modSp add mod">
        <pc:chgData name="Miguel Dionisio Pires" userId="5fcd07d6-92fc-4aac-9153-5ee80b16d68d" providerId="ADAL" clId="{D1CFC759-560D-4136-B68D-3CFC7E4BAA86}" dt="2026-03-16T14:55:07.933" v="837" actId="1076"/>
        <pc:sldMkLst>
          <pc:docMk/>
          <pc:sldMk cId="28364620" sldId="314"/>
        </pc:sldMkLst>
        <pc:spChg chg="mod">
          <ac:chgData name="Miguel Dionisio Pires" userId="5fcd07d6-92fc-4aac-9153-5ee80b16d68d" providerId="ADAL" clId="{D1CFC759-560D-4136-B68D-3CFC7E4BAA86}" dt="2026-03-16T14:55:07.933" v="837" actId="1076"/>
          <ac:spMkLst>
            <pc:docMk/>
            <pc:sldMk cId="28364620" sldId="314"/>
            <ac:spMk id="16" creationId="{4149B140-6AEC-B280-46B7-7B058238A69A}"/>
          </ac:spMkLst>
        </pc:spChg>
        <pc:picChg chg="mod">
          <ac:chgData name="Miguel Dionisio Pires" userId="5fcd07d6-92fc-4aac-9153-5ee80b16d68d" providerId="ADAL" clId="{D1CFC759-560D-4136-B68D-3CFC7E4BAA86}" dt="2026-03-16T14:54:25.009" v="804" actId="1036"/>
          <ac:picMkLst>
            <pc:docMk/>
            <pc:sldMk cId="28364620" sldId="314"/>
            <ac:picMk id="15" creationId="{671C911A-AF1D-0CDF-57B2-FE3D631C0E84}"/>
          </ac:picMkLst>
        </pc:picChg>
      </pc:sldChg>
      <pc:sldChg chg="addSp delSp modSp add mod">
        <pc:chgData name="Miguel Dionisio Pires" userId="5fcd07d6-92fc-4aac-9153-5ee80b16d68d" providerId="ADAL" clId="{D1CFC759-560D-4136-B68D-3CFC7E4BAA86}" dt="2026-03-16T14:56:10.903" v="859" actId="1076"/>
        <pc:sldMkLst>
          <pc:docMk/>
          <pc:sldMk cId="1760019957" sldId="315"/>
        </pc:sldMkLst>
        <pc:spChg chg="mod">
          <ac:chgData name="Miguel Dionisio Pires" userId="5fcd07d6-92fc-4aac-9153-5ee80b16d68d" providerId="ADAL" clId="{D1CFC759-560D-4136-B68D-3CFC7E4BAA86}" dt="2026-03-16T14:55:31.016" v="842" actId="164"/>
          <ac:spMkLst>
            <pc:docMk/>
            <pc:sldMk cId="1760019957" sldId="315"/>
            <ac:spMk id="17" creationId="{42A1BF1D-CD58-0064-EDEF-347E13271951}"/>
          </ac:spMkLst>
        </pc:spChg>
        <pc:grpChg chg="add mod ord">
          <ac:chgData name="Miguel Dionisio Pires" userId="5fcd07d6-92fc-4aac-9153-5ee80b16d68d" providerId="ADAL" clId="{D1CFC759-560D-4136-B68D-3CFC7E4BAA86}" dt="2026-03-16T14:56:10.903" v="859" actId="1076"/>
          <ac:grpSpMkLst>
            <pc:docMk/>
            <pc:sldMk cId="1760019957" sldId="315"/>
            <ac:grpSpMk id="13" creationId="{F3D9C3D5-5D83-BE1E-BE98-C56617A545E0}"/>
          </ac:grpSpMkLst>
        </pc:grpChg>
        <pc:picChg chg="mod">
          <ac:chgData name="Miguel Dionisio Pires" userId="5fcd07d6-92fc-4aac-9153-5ee80b16d68d" providerId="ADAL" clId="{D1CFC759-560D-4136-B68D-3CFC7E4BAA86}" dt="2026-03-16T14:55:31.016" v="842" actId="164"/>
          <ac:picMkLst>
            <pc:docMk/>
            <pc:sldMk cId="1760019957" sldId="315"/>
            <ac:picMk id="14" creationId="{CCED0D80-A652-C7DD-7A02-17C3767F073A}"/>
          </ac:picMkLst>
        </pc:picChg>
      </pc:sldChg>
      <pc:sldChg chg="addSp delSp modSp new mod modClrScheme chgLayout">
        <pc:chgData name="Miguel Dionisio Pires" userId="5fcd07d6-92fc-4aac-9153-5ee80b16d68d" providerId="ADAL" clId="{D1CFC759-560D-4136-B68D-3CFC7E4BAA86}" dt="2026-03-17T07:48:54.808" v="1251" actId="1076"/>
        <pc:sldMkLst>
          <pc:docMk/>
          <pc:sldMk cId="2132599922" sldId="316"/>
        </pc:sldMkLst>
        <pc:spChg chg="del mod ord">
          <ac:chgData name="Miguel Dionisio Pires" userId="5fcd07d6-92fc-4aac-9153-5ee80b16d68d" providerId="ADAL" clId="{D1CFC759-560D-4136-B68D-3CFC7E4BAA86}" dt="2026-03-17T07:17:58.356" v="865" actId="700"/>
          <ac:spMkLst>
            <pc:docMk/>
            <pc:sldMk cId="2132599922" sldId="316"/>
            <ac:spMk id="2" creationId="{B6388FF2-C445-1B6A-7D93-23259C815786}"/>
          </ac:spMkLst>
        </pc:spChg>
        <pc:spChg chg="mod ord">
          <ac:chgData name="Miguel Dionisio Pires" userId="5fcd07d6-92fc-4aac-9153-5ee80b16d68d" providerId="ADAL" clId="{D1CFC759-560D-4136-B68D-3CFC7E4BAA86}" dt="2026-03-17T07:17:58.356" v="865" actId="700"/>
          <ac:spMkLst>
            <pc:docMk/>
            <pc:sldMk cId="2132599922" sldId="316"/>
            <ac:spMk id="3" creationId="{0C2EC62D-7B4A-287D-9A96-6F81DEADABEB}"/>
          </ac:spMkLst>
        </pc:spChg>
        <pc:spChg chg="mod ord">
          <ac:chgData name="Miguel Dionisio Pires" userId="5fcd07d6-92fc-4aac-9153-5ee80b16d68d" providerId="ADAL" clId="{D1CFC759-560D-4136-B68D-3CFC7E4BAA86}" dt="2026-03-17T07:17:58.356" v="865" actId="700"/>
          <ac:spMkLst>
            <pc:docMk/>
            <pc:sldMk cId="2132599922" sldId="316"/>
            <ac:spMk id="4" creationId="{65F282C4-8981-EFE1-713B-0E49FFD7E289}"/>
          </ac:spMkLst>
        </pc:spChg>
        <pc:spChg chg="del">
          <ac:chgData name="Miguel Dionisio Pires" userId="5fcd07d6-92fc-4aac-9153-5ee80b16d68d" providerId="ADAL" clId="{D1CFC759-560D-4136-B68D-3CFC7E4BAA86}" dt="2026-03-17T07:17:58.356" v="865" actId="700"/>
          <ac:spMkLst>
            <pc:docMk/>
            <pc:sldMk cId="2132599922" sldId="316"/>
            <ac:spMk id="5" creationId="{BF3F659D-FA48-2DAB-B8E7-D105BF537790}"/>
          </ac:spMkLst>
        </pc:spChg>
        <pc:spChg chg="del">
          <ac:chgData name="Miguel Dionisio Pires" userId="5fcd07d6-92fc-4aac-9153-5ee80b16d68d" providerId="ADAL" clId="{D1CFC759-560D-4136-B68D-3CFC7E4BAA86}" dt="2026-03-17T07:17:58.356" v="865" actId="700"/>
          <ac:spMkLst>
            <pc:docMk/>
            <pc:sldMk cId="2132599922" sldId="316"/>
            <ac:spMk id="6" creationId="{CE2FA9E4-D262-CEFB-53AE-5B235AC8D8D0}"/>
          </ac:spMkLst>
        </pc:spChg>
        <pc:spChg chg="add mod ord">
          <ac:chgData name="Miguel Dionisio Pires" userId="5fcd07d6-92fc-4aac-9153-5ee80b16d68d" providerId="ADAL" clId="{D1CFC759-560D-4136-B68D-3CFC7E4BAA86}" dt="2026-03-17T07:48:25.248" v="1247" actId="20577"/>
          <ac:spMkLst>
            <pc:docMk/>
            <pc:sldMk cId="2132599922" sldId="316"/>
            <ac:spMk id="7" creationId="{EAB6B954-0421-87FE-29CA-CBDD04F7ECF6}"/>
          </ac:spMkLst>
        </pc:spChg>
        <pc:spChg chg="add mod">
          <ac:chgData name="Miguel Dionisio Pires" userId="5fcd07d6-92fc-4aac-9153-5ee80b16d68d" providerId="ADAL" clId="{D1CFC759-560D-4136-B68D-3CFC7E4BAA86}" dt="2026-03-17T07:17:59.932" v="866"/>
          <ac:spMkLst>
            <pc:docMk/>
            <pc:sldMk cId="2132599922" sldId="316"/>
            <ac:spMk id="10" creationId="{54F143A2-0193-B7A9-A3AF-E59B1D991E68}"/>
          </ac:spMkLst>
        </pc:spChg>
        <pc:spChg chg="add mod">
          <ac:chgData name="Miguel Dionisio Pires" userId="5fcd07d6-92fc-4aac-9153-5ee80b16d68d" providerId="ADAL" clId="{D1CFC759-560D-4136-B68D-3CFC7E4BAA86}" dt="2026-03-17T07:17:59.932" v="866"/>
          <ac:spMkLst>
            <pc:docMk/>
            <pc:sldMk cId="2132599922" sldId="316"/>
            <ac:spMk id="11" creationId="{92CAA645-5AED-0353-EB7B-8A7A558E1589}"/>
          </ac:spMkLst>
        </pc:spChg>
        <pc:spChg chg="add mod">
          <ac:chgData name="Miguel Dionisio Pires" userId="5fcd07d6-92fc-4aac-9153-5ee80b16d68d" providerId="ADAL" clId="{D1CFC759-560D-4136-B68D-3CFC7E4BAA86}" dt="2026-03-17T07:17:59.932" v="866"/>
          <ac:spMkLst>
            <pc:docMk/>
            <pc:sldMk cId="2132599922" sldId="316"/>
            <ac:spMk id="12" creationId="{E6B47E85-2BCE-08AE-4ECE-D9C8A3922776}"/>
          </ac:spMkLst>
        </pc:spChg>
        <pc:picChg chg="add mod">
          <ac:chgData name="Miguel Dionisio Pires" userId="5fcd07d6-92fc-4aac-9153-5ee80b16d68d" providerId="ADAL" clId="{D1CFC759-560D-4136-B68D-3CFC7E4BAA86}" dt="2026-03-17T07:17:59.932" v="866"/>
          <ac:picMkLst>
            <pc:docMk/>
            <pc:sldMk cId="2132599922" sldId="316"/>
            <ac:picMk id="8" creationId="{00DB4E37-743D-FD15-FD84-29C42263FC41}"/>
          </ac:picMkLst>
        </pc:picChg>
        <pc:picChg chg="add mod">
          <ac:chgData name="Miguel Dionisio Pires" userId="5fcd07d6-92fc-4aac-9153-5ee80b16d68d" providerId="ADAL" clId="{D1CFC759-560D-4136-B68D-3CFC7E4BAA86}" dt="2026-03-17T07:17:59.932" v="866"/>
          <ac:picMkLst>
            <pc:docMk/>
            <pc:sldMk cId="2132599922" sldId="316"/>
            <ac:picMk id="9" creationId="{1B190258-061E-E819-FC69-C2386050392F}"/>
          </ac:picMkLst>
        </pc:picChg>
        <pc:picChg chg="add mod">
          <ac:chgData name="Miguel Dionisio Pires" userId="5fcd07d6-92fc-4aac-9153-5ee80b16d68d" providerId="ADAL" clId="{D1CFC759-560D-4136-B68D-3CFC7E4BAA86}" dt="2026-03-17T07:17:59.932" v="866"/>
          <ac:picMkLst>
            <pc:docMk/>
            <pc:sldMk cId="2132599922" sldId="316"/>
            <ac:picMk id="13" creationId="{F5AEB721-DB5E-6929-13FF-DFDFEB9E4389}"/>
          </ac:picMkLst>
        </pc:picChg>
        <pc:picChg chg="add mod">
          <ac:chgData name="Miguel Dionisio Pires" userId="5fcd07d6-92fc-4aac-9153-5ee80b16d68d" providerId="ADAL" clId="{D1CFC759-560D-4136-B68D-3CFC7E4BAA86}" dt="2026-03-17T07:18:43.987" v="882" actId="1076"/>
          <ac:picMkLst>
            <pc:docMk/>
            <pc:sldMk cId="2132599922" sldId="316"/>
            <ac:picMk id="15" creationId="{45AB7C03-33A3-B221-5C66-11AA43A884F1}"/>
          </ac:picMkLst>
        </pc:picChg>
        <pc:picChg chg="add mod">
          <ac:chgData name="Miguel Dionisio Pires" userId="5fcd07d6-92fc-4aac-9153-5ee80b16d68d" providerId="ADAL" clId="{D1CFC759-560D-4136-B68D-3CFC7E4BAA86}" dt="2026-03-17T07:48:54.808" v="1251" actId="1076"/>
          <ac:picMkLst>
            <pc:docMk/>
            <pc:sldMk cId="2132599922" sldId="316"/>
            <ac:picMk id="17" creationId="{3BEC6D21-640E-7AF3-00C8-944BF63C7D14}"/>
          </ac:picMkLst>
        </pc:picChg>
      </pc:sldChg>
      <pc:sldChg chg="addSp modSp new mod">
        <pc:chgData name="Miguel Dionisio Pires" userId="5fcd07d6-92fc-4aac-9153-5ee80b16d68d" providerId="ADAL" clId="{D1CFC759-560D-4136-B68D-3CFC7E4BAA86}" dt="2026-03-17T07:49:00.277" v="1252"/>
        <pc:sldMkLst>
          <pc:docMk/>
          <pc:sldMk cId="1396363582" sldId="317"/>
        </pc:sldMkLst>
        <pc:spChg chg="mod">
          <ac:chgData name="Miguel Dionisio Pires" userId="5fcd07d6-92fc-4aac-9153-5ee80b16d68d" providerId="ADAL" clId="{D1CFC759-560D-4136-B68D-3CFC7E4BAA86}" dt="2026-03-17T07:29:07.316" v="980" actId="20577"/>
          <ac:spMkLst>
            <pc:docMk/>
            <pc:sldMk cId="1396363582" sldId="317"/>
            <ac:spMk id="2" creationId="{64E7740D-686F-AD04-4A4D-7B1C6455BDE9}"/>
          </ac:spMkLst>
        </pc:spChg>
        <pc:picChg chg="add mod">
          <ac:chgData name="Miguel Dionisio Pires" userId="5fcd07d6-92fc-4aac-9153-5ee80b16d68d" providerId="ADAL" clId="{D1CFC759-560D-4136-B68D-3CFC7E4BAA86}" dt="2026-03-17T07:28:47.456" v="957" actId="1076"/>
          <ac:picMkLst>
            <pc:docMk/>
            <pc:sldMk cId="1396363582" sldId="317"/>
            <ac:picMk id="6" creationId="{A2015C15-8F61-24AA-4401-40FC8A3AA088}"/>
          </ac:picMkLst>
        </pc:picChg>
        <pc:picChg chg="add mod">
          <ac:chgData name="Miguel Dionisio Pires" userId="5fcd07d6-92fc-4aac-9153-5ee80b16d68d" providerId="ADAL" clId="{D1CFC759-560D-4136-B68D-3CFC7E4BAA86}" dt="2026-03-17T07:29:18.396" v="981"/>
          <ac:picMkLst>
            <pc:docMk/>
            <pc:sldMk cId="1396363582" sldId="317"/>
            <ac:picMk id="7" creationId="{BA0AED21-BD31-2FA2-FF8A-407F5779C061}"/>
          </ac:picMkLst>
        </pc:picChg>
        <pc:picChg chg="add mod">
          <ac:chgData name="Miguel Dionisio Pires" userId="5fcd07d6-92fc-4aac-9153-5ee80b16d68d" providerId="ADAL" clId="{D1CFC759-560D-4136-B68D-3CFC7E4BAA86}" dt="2026-03-17T07:49:00.277" v="1252"/>
          <ac:picMkLst>
            <pc:docMk/>
            <pc:sldMk cId="1396363582" sldId="317"/>
            <ac:picMk id="8" creationId="{C65DC3C5-F66F-4995-FE81-B24EDAB711E8}"/>
          </ac:picMkLst>
        </pc:picChg>
      </pc:sldChg>
      <pc:sldChg chg="addSp modSp new mod">
        <pc:chgData name="Miguel Dionisio Pires" userId="5fcd07d6-92fc-4aac-9153-5ee80b16d68d" providerId="ADAL" clId="{D1CFC759-560D-4136-B68D-3CFC7E4BAA86}" dt="2026-03-17T07:49:02.454" v="1253"/>
        <pc:sldMkLst>
          <pc:docMk/>
          <pc:sldMk cId="4277548146" sldId="318"/>
        </pc:sldMkLst>
        <pc:spChg chg="mod">
          <ac:chgData name="Miguel Dionisio Pires" userId="5fcd07d6-92fc-4aac-9153-5ee80b16d68d" providerId="ADAL" clId="{D1CFC759-560D-4136-B68D-3CFC7E4BAA86}" dt="2026-03-17T07:31:26.123" v="1010" actId="20577"/>
          <ac:spMkLst>
            <pc:docMk/>
            <pc:sldMk cId="4277548146" sldId="318"/>
            <ac:spMk id="2" creationId="{B7A490AC-6E39-3513-3CD8-CEDF5234783D}"/>
          </ac:spMkLst>
        </pc:spChg>
        <pc:grpChg chg="add mod">
          <ac:chgData name="Miguel Dionisio Pires" userId="5fcd07d6-92fc-4aac-9153-5ee80b16d68d" providerId="ADAL" clId="{D1CFC759-560D-4136-B68D-3CFC7E4BAA86}" dt="2026-03-17T07:31:54.825" v="1040" actId="1037"/>
          <ac:grpSpMkLst>
            <pc:docMk/>
            <pc:sldMk cId="4277548146" sldId="318"/>
            <ac:grpSpMk id="9" creationId="{198086CD-D02F-F5A4-19F1-2C7CE231AE32}"/>
          </ac:grpSpMkLst>
        </pc:grpChg>
        <pc:picChg chg="add mod">
          <ac:chgData name="Miguel Dionisio Pires" userId="5fcd07d6-92fc-4aac-9153-5ee80b16d68d" providerId="ADAL" clId="{D1CFC759-560D-4136-B68D-3CFC7E4BAA86}" dt="2026-03-17T07:30:49.869" v="987" actId="164"/>
          <ac:picMkLst>
            <pc:docMk/>
            <pc:sldMk cId="4277548146" sldId="318"/>
            <ac:picMk id="5" creationId="{EFB7ADDA-CF8A-943E-936C-8249A1D386DB}"/>
          </ac:picMkLst>
        </pc:picChg>
        <pc:picChg chg="add mod">
          <ac:chgData name="Miguel Dionisio Pires" userId="5fcd07d6-92fc-4aac-9153-5ee80b16d68d" providerId="ADAL" clId="{D1CFC759-560D-4136-B68D-3CFC7E4BAA86}" dt="2026-03-17T07:30:49.869" v="987" actId="164"/>
          <ac:picMkLst>
            <pc:docMk/>
            <pc:sldMk cId="4277548146" sldId="318"/>
            <ac:picMk id="6" creationId="{EBD37B5F-2664-058D-8F33-4DF6D83016E4}"/>
          </ac:picMkLst>
        </pc:picChg>
        <pc:picChg chg="add mod">
          <ac:chgData name="Miguel Dionisio Pires" userId="5fcd07d6-92fc-4aac-9153-5ee80b16d68d" providerId="ADAL" clId="{D1CFC759-560D-4136-B68D-3CFC7E4BAA86}" dt="2026-03-17T07:30:49.869" v="987" actId="164"/>
          <ac:picMkLst>
            <pc:docMk/>
            <pc:sldMk cId="4277548146" sldId="318"/>
            <ac:picMk id="7" creationId="{7A2E79ED-CE76-0267-AE88-970741B0664F}"/>
          </ac:picMkLst>
        </pc:picChg>
        <pc:picChg chg="add mod">
          <ac:chgData name="Miguel Dionisio Pires" userId="5fcd07d6-92fc-4aac-9153-5ee80b16d68d" providerId="ADAL" clId="{D1CFC759-560D-4136-B68D-3CFC7E4BAA86}" dt="2026-03-17T07:30:49.869" v="987" actId="164"/>
          <ac:picMkLst>
            <pc:docMk/>
            <pc:sldMk cId="4277548146" sldId="318"/>
            <ac:picMk id="8" creationId="{9431F65E-0AD2-1BBD-4166-36363025E22E}"/>
          </ac:picMkLst>
        </pc:picChg>
        <pc:picChg chg="add mod">
          <ac:chgData name="Miguel Dionisio Pires" userId="5fcd07d6-92fc-4aac-9153-5ee80b16d68d" providerId="ADAL" clId="{D1CFC759-560D-4136-B68D-3CFC7E4BAA86}" dt="2026-03-17T07:31:34.341" v="1011"/>
          <ac:picMkLst>
            <pc:docMk/>
            <pc:sldMk cId="4277548146" sldId="318"/>
            <ac:picMk id="10" creationId="{A5632B33-6C96-B782-10A1-88EAB8153531}"/>
          </ac:picMkLst>
        </pc:picChg>
        <pc:picChg chg="add mod">
          <ac:chgData name="Miguel Dionisio Pires" userId="5fcd07d6-92fc-4aac-9153-5ee80b16d68d" providerId="ADAL" clId="{D1CFC759-560D-4136-B68D-3CFC7E4BAA86}" dt="2026-03-17T07:49:02.454" v="1253"/>
          <ac:picMkLst>
            <pc:docMk/>
            <pc:sldMk cId="4277548146" sldId="318"/>
            <ac:picMk id="11" creationId="{4E120DAD-082E-53B4-665B-A40F7F85FA14}"/>
          </ac:picMkLst>
        </pc:picChg>
      </pc:sldChg>
      <pc:sldChg chg="addSp delSp modSp new mod">
        <pc:chgData name="Miguel Dionisio Pires" userId="5fcd07d6-92fc-4aac-9153-5ee80b16d68d" providerId="ADAL" clId="{D1CFC759-560D-4136-B68D-3CFC7E4BAA86}" dt="2026-03-17T07:49:06.034" v="1254"/>
        <pc:sldMkLst>
          <pc:docMk/>
          <pc:sldMk cId="740899422" sldId="319"/>
        </pc:sldMkLst>
        <pc:spChg chg="mod">
          <ac:chgData name="Miguel Dionisio Pires" userId="5fcd07d6-92fc-4aac-9153-5ee80b16d68d" providerId="ADAL" clId="{D1CFC759-560D-4136-B68D-3CFC7E4BAA86}" dt="2026-03-17T07:35:08.013" v="1135" actId="20577"/>
          <ac:spMkLst>
            <pc:docMk/>
            <pc:sldMk cId="740899422" sldId="319"/>
            <ac:spMk id="2" creationId="{9A3B71C7-EB73-678C-5E4F-A46634B3223D}"/>
          </ac:spMkLst>
        </pc:spChg>
        <pc:spChg chg="add mod">
          <ac:chgData name="Miguel Dionisio Pires" userId="5fcd07d6-92fc-4aac-9153-5ee80b16d68d" providerId="ADAL" clId="{D1CFC759-560D-4136-B68D-3CFC7E4BAA86}" dt="2026-03-17T07:32:48.172" v="1042" actId="164"/>
          <ac:spMkLst>
            <pc:docMk/>
            <pc:sldMk cId="740899422" sldId="319"/>
            <ac:spMk id="7" creationId="{08B3D143-1861-7D73-DDF2-87303BFFBD04}"/>
          </ac:spMkLst>
        </pc:spChg>
        <pc:spChg chg="add mod">
          <ac:chgData name="Miguel Dionisio Pires" userId="5fcd07d6-92fc-4aac-9153-5ee80b16d68d" providerId="ADAL" clId="{D1CFC759-560D-4136-B68D-3CFC7E4BAA86}" dt="2026-03-17T07:32:48.172" v="1042" actId="164"/>
          <ac:spMkLst>
            <pc:docMk/>
            <pc:sldMk cId="740899422" sldId="319"/>
            <ac:spMk id="8" creationId="{61CC8488-9EB5-8EF1-CBBE-E2CEF2705FBC}"/>
          </ac:spMkLst>
        </pc:spChg>
        <pc:spChg chg="add mod">
          <ac:chgData name="Miguel Dionisio Pires" userId="5fcd07d6-92fc-4aac-9153-5ee80b16d68d" providerId="ADAL" clId="{D1CFC759-560D-4136-B68D-3CFC7E4BAA86}" dt="2026-03-17T07:32:48.172" v="1042" actId="164"/>
          <ac:spMkLst>
            <pc:docMk/>
            <pc:sldMk cId="740899422" sldId="319"/>
            <ac:spMk id="9" creationId="{6894C3C5-7316-A6F8-4685-06CE509E36FC}"/>
          </ac:spMkLst>
        </pc:spChg>
        <pc:spChg chg="add mod">
          <ac:chgData name="Miguel Dionisio Pires" userId="5fcd07d6-92fc-4aac-9153-5ee80b16d68d" providerId="ADAL" clId="{D1CFC759-560D-4136-B68D-3CFC7E4BAA86}" dt="2026-03-17T07:32:48.172" v="1042" actId="164"/>
          <ac:spMkLst>
            <pc:docMk/>
            <pc:sldMk cId="740899422" sldId="319"/>
            <ac:spMk id="10" creationId="{629519F0-F28D-87EC-5E7F-776CCCD668E0}"/>
          </ac:spMkLst>
        </pc:spChg>
        <pc:spChg chg="add mod">
          <ac:chgData name="Miguel Dionisio Pires" userId="5fcd07d6-92fc-4aac-9153-5ee80b16d68d" providerId="ADAL" clId="{D1CFC759-560D-4136-B68D-3CFC7E4BAA86}" dt="2026-03-17T07:32:48.172" v="1042" actId="164"/>
          <ac:spMkLst>
            <pc:docMk/>
            <pc:sldMk cId="740899422" sldId="319"/>
            <ac:spMk id="11" creationId="{3D8D3F07-48DE-BADD-DA78-DC3E3DB51F00}"/>
          </ac:spMkLst>
        </pc:spChg>
        <pc:spChg chg="add mod">
          <ac:chgData name="Miguel Dionisio Pires" userId="5fcd07d6-92fc-4aac-9153-5ee80b16d68d" providerId="ADAL" clId="{D1CFC759-560D-4136-B68D-3CFC7E4BAA86}" dt="2026-03-17T07:34:47.353" v="1102" actId="164"/>
          <ac:spMkLst>
            <pc:docMk/>
            <pc:sldMk cId="740899422" sldId="319"/>
            <ac:spMk id="15" creationId="{AB931034-B0D6-97DE-7B14-7FB387ED06D9}"/>
          </ac:spMkLst>
        </pc:spChg>
        <pc:spChg chg="add mod">
          <ac:chgData name="Miguel Dionisio Pires" userId="5fcd07d6-92fc-4aac-9153-5ee80b16d68d" providerId="ADAL" clId="{D1CFC759-560D-4136-B68D-3CFC7E4BAA86}" dt="2026-03-17T07:34:47.353" v="1102" actId="164"/>
          <ac:spMkLst>
            <pc:docMk/>
            <pc:sldMk cId="740899422" sldId="319"/>
            <ac:spMk id="16" creationId="{B95E31A1-9D3F-E0C8-ABC4-00B42E787D28}"/>
          </ac:spMkLst>
        </pc:spChg>
        <pc:spChg chg="add mod">
          <ac:chgData name="Miguel Dionisio Pires" userId="5fcd07d6-92fc-4aac-9153-5ee80b16d68d" providerId="ADAL" clId="{D1CFC759-560D-4136-B68D-3CFC7E4BAA86}" dt="2026-03-17T07:34:47.353" v="1102" actId="164"/>
          <ac:spMkLst>
            <pc:docMk/>
            <pc:sldMk cId="740899422" sldId="319"/>
            <ac:spMk id="17" creationId="{2BA600BE-3D4B-0DB5-73D4-60247708F027}"/>
          </ac:spMkLst>
        </pc:spChg>
        <pc:spChg chg="add mod">
          <ac:chgData name="Miguel Dionisio Pires" userId="5fcd07d6-92fc-4aac-9153-5ee80b16d68d" providerId="ADAL" clId="{D1CFC759-560D-4136-B68D-3CFC7E4BAA86}" dt="2026-03-17T07:34:47.353" v="1102" actId="164"/>
          <ac:spMkLst>
            <pc:docMk/>
            <pc:sldMk cId="740899422" sldId="319"/>
            <ac:spMk id="18" creationId="{EC666161-1D29-4F5A-02FA-4AA5515CC8A7}"/>
          </ac:spMkLst>
        </pc:spChg>
        <pc:spChg chg="add mod">
          <ac:chgData name="Miguel Dionisio Pires" userId="5fcd07d6-92fc-4aac-9153-5ee80b16d68d" providerId="ADAL" clId="{D1CFC759-560D-4136-B68D-3CFC7E4BAA86}" dt="2026-03-17T07:34:47.353" v="1102" actId="164"/>
          <ac:spMkLst>
            <pc:docMk/>
            <pc:sldMk cId="740899422" sldId="319"/>
            <ac:spMk id="19" creationId="{8AA5602B-FEC3-0EC8-4AF3-7395E421437B}"/>
          </ac:spMkLst>
        </pc:spChg>
        <pc:grpChg chg="add del mod">
          <ac:chgData name="Miguel Dionisio Pires" userId="5fcd07d6-92fc-4aac-9153-5ee80b16d68d" providerId="ADAL" clId="{D1CFC759-560D-4136-B68D-3CFC7E4BAA86}" dt="2026-03-17T07:34:42.570" v="1100" actId="478"/>
          <ac:grpSpMkLst>
            <pc:docMk/>
            <pc:sldMk cId="740899422" sldId="319"/>
            <ac:grpSpMk id="12" creationId="{251C95DF-6756-36FE-7FDC-9D1177CFD8A6}"/>
          </ac:grpSpMkLst>
        </pc:grpChg>
        <pc:grpChg chg="add mod">
          <ac:chgData name="Miguel Dionisio Pires" userId="5fcd07d6-92fc-4aac-9153-5ee80b16d68d" providerId="ADAL" clId="{D1CFC759-560D-4136-B68D-3CFC7E4BAA86}" dt="2026-03-17T07:34:57.400" v="1121" actId="1036"/>
          <ac:grpSpMkLst>
            <pc:docMk/>
            <pc:sldMk cId="740899422" sldId="319"/>
            <ac:grpSpMk id="20" creationId="{A25C31A3-AC6B-59DC-6B46-31CEF4C9A838}"/>
          </ac:grpSpMkLst>
        </pc:grpChg>
        <pc:picChg chg="add mod">
          <ac:chgData name="Miguel Dionisio Pires" userId="5fcd07d6-92fc-4aac-9153-5ee80b16d68d" providerId="ADAL" clId="{D1CFC759-560D-4136-B68D-3CFC7E4BAA86}" dt="2026-03-17T07:32:48.172" v="1042" actId="164"/>
          <ac:picMkLst>
            <pc:docMk/>
            <pc:sldMk cId="740899422" sldId="319"/>
            <ac:picMk id="5" creationId="{390AEF16-757B-1D96-3804-AE206CC88E33}"/>
          </ac:picMkLst>
        </pc:picChg>
        <pc:picChg chg="add mod">
          <ac:chgData name="Miguel Dionisio Pires" userId="5fcd07d6-92fc-4aac-9153-5ee80b16d68d" providerId="ADAL" clId="{D1CFC759-560D-4136-B68D-3CFC7E4BAA86}" dt="2026-03-17T07:32:48.172" v="1042" actId="164"/>
          <ac:picMkLst>
            <pc:docMk/>
            <pc:sldMk cId="740899422" sldId="319"/>
            <ac:picMk id="6" creationId="{D355C6D3-D55A-3AA2-A028-37409F036FAA}"/>
          </ac:picMkLst>
        </pc:picChg>
        <pc:picChg chg="add mod">
          <ac:chgData name="Miguel Dionisio Pires" userId="5fcd07d6-92fc-4aac-9153-5ee80b16d68d" providerId="ADAL" clId="{D1CFC759-560D-4136-B68D-3CFC7E4BAA86}" dt="2026-03-17T07:34:47.353" v="1102" actId="164"/>
          <ac:picMkLst>
            <pc:docMk/>
            <pc:sldMk cId="740899422" sldId="319"/>
            <ac:picMk id="13" creationId="{D061FB44-58CE-732B-51F1-91D4FFFA3333}"/>
          </ac:picMkLst>
        </pc:picChg>
        <pc:picChg chg="add mod">
          <ac:chgData name="Miguel Dionisio Pires" userId="5fcd07d6-92fc-4aac-9153-5ee80b16d68d" providerId="ADAL" clId="{D1CFC759-560D-4136-B68D-3CFC7E4BAA86}" dt="2026-03-17T07:34:47.353" v="1102" actId="164"/>
          <ac:picMkLst>
            <pc:docMk/>
            <pc:sldMk cId="740899422" sldId="319"/>
            <ac:picMk id="14" creationId="{5B5E435B-5841-BA1F-686C-328CCB6B436A}"/>
          </ac:picMkLst>
        </pc:picChg>
        <pc:picChg chg="add mod">
          <ac:chgData name="Miguel Dionisio Pires" userId="5fcd07d6-92fc-4aac-9153-5ee80b16d68d" providerId="ADAL" clId="{D1CFC759-560D-4136-B68D-3CFC7E4BAA86}" dt="2026-03-17T07:49:06.034" v="1254"/>
          <ac:picMkLst>
            <pc:docMk/>
            <pc:sldMk cId="740899422" sldId="319"/>
            <ac:picMk id="21" creationId="{E479741C-225C-DAFB-8464-22493B07A529}"/>
          </ac:picMkLst>
        </pc:picChg>
      </pc:sldChg>
      <pc:sldChg chg="modSp add del mod">
        <pc:chgData name="Miguel Dionisio Pires" userId="5fcd07d6-92fc-4aac-9153-5ee80b16d68d" providerId="ADAL" clId="{D1CFC759-560D-4136-B68D-3CFC7E4BAA86}" dt="2026-03-17T07:17:24.198" v="863"/>
        <pc:sldMkLst>
          <pc:docMk/>
          <pc:sldMk cId="1645542948" sldId="650"/>
        </pc:sldMkLst>
        <pc:spChg chg="mod">
          <ac:chgData name="Miguel Dionisio Pires" userId="5fcd07d6-92fc-4aac-9153-5ee80b16d68d" providerId="ADAL" clId="{D1CFC759-560D-4136-B68D-3CFC7E4BAA86}" dt="2026-03-17T07:17:23.063" v="862" actId="6549"/>
          <ac:spMkLst>
            <pc:docMk/>
            <pc:sldMk cId="1645542948" sldId="650"/>
            <ac:spMk id="13" creationId="{A8C9ED12-F750-0BA9-3C71-6DF71D505B7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07A4AF-8444-4E55-9211-06750DF868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059487" y="8229664"/>
            <a:ext cx="588963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9B6C5B75-63DC-4795-B872-D188C0279E99}" type="slidenum">
              <a:rPr lang="nl-NL" sz="1000" smtClean="0"/>
              <a:pPr/>
              <a:t>‹#›</a:t>
            </a:fld>
            <a:endParaRPr lang="nl-NL" sz="1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086CC55-5F13-427E-8D55-23A3E11C42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12" y="8635837"/>
            <a:ext cx="1080000" cy="3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349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extLst>
    <p:ext uri="{56416CCD-93CA-4268-BC5B-53C4BB910035}">
      <p15:sldGuideLst xmlns:p15="http://schemas.microsoft.com/office/powerpoint/2012/main"/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6172200" y="8685213"/>
            <a:ext cx="43815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/>
            </a:lvl1pPr>
          </a:lstStyle>
          <a:p>
            <a:fld id="{309F7339-69D5-4EA7-B93A-8AF4EDB56B8B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EB29D91-C68B-40E2-ACA8-22AC17FBF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2" y="8592970"/>
            <a:ext cx="1080000" cy="351000"/>
          </a:xfrm>
          <a:prstGeom prst="rect">
            <a:avLst/>
          </a:prstGeom>
        </p:spPr>
      </p:pic>
      <p:sp>
        <p:nvSpPr>
          <p:cNvPr id="9" name="Tijdelijke aanduiding voor notities 8">
            <a:extLst>
              <a:ext uri="{FF2B5EF4-FFF2-40B4-BE49-F238E27FC236}">
                <a16:creationId xmlns:a16="http://schemas.microsoft.com/office/drawing/2014/main" id="{A3C8BF89-5841-4101-9B55-9A1ADF2AA4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379500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772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270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DeltaresNL/" TargetMode="External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3" Type="http://schemas.openxmlformats.org/officeDocument/2006/relationships/hyperlink" Target="mailto:info@deltares.nl" TargetMode="External"/><Relationship Id="rId21" Type="http://schemas.openxmlformats.org/officeDocument/2006/relationships/image" Target="../media/image19.svg"/><Relationship Id="rId7" Type="http://schemas.openxmlformats.org/officeDocument/2006/relationships/hyperlink" Target="https://www.instagram.com/deltares/" TargetMode="External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image" Target="../media/image6.jp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deltares.nl/" TargetMode="External"/><Relationship Id="rId11" Type="http://schemas.openxmlformats.org/officeDocument/2006/relationships/image" Target="../media/image9.svg"/><Relationship Id="rId5" Type="http://schemas.openxmlformats.org/officeDocument/2006/relationships/hyperlink" Target="https://www.linkedin.com/company/deltares" TargetMode="External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hyperlink" Target="https://twitter.com/deltares/" TargetMode="Externa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svg"/><Relationship Id="rId3" Type="http://schemas.openxmlformats.org/officeDocument/2006/relationships/image" Target="../media/image7.png"/><Relationship Id="rId7" Type="http://schemas.openxmlformats.org/officeDocument/2006/relationships/image" Target="../media/image13.svg"/><Relationship Id="rId12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9.svg"/><Relationship Id="rId5" Type="http://schemas.openxmlformats.org/officeDocument/2006/relationships/image" Target="../media/image9.svg"/><Relationship Id="rId15" Type="http://schemas.openxmlformats.org/officeDocument/2006/relationships/image" Target="../media/image15.sv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svg"/><Relationship Id="rId1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jdelijke aanduiding voor afbeelding 65">
            <a:extLst>
              <a:ext uri="{FF2B5EF4-FFF2-40B4-BE49-F238E27FC236}">
                <a16:creationId xmlns:a16="http://schemas.microsoft.com/office/drawing/2014/main" id="{C993F618-5D8C-4CD3-B26D-F74E7598724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5328000" cy="6858000"/>
          </a:xfrm>
          <a:solidFill>
            <a:schemeClr val="bg1">
              <a:lumMod val="85000"/>
            </a:schemeClr>
          </a:solidFill>
        </p:spPr>
        <p:txBody>
          <a:bodyPr tIns="3816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861E45-7D0B-4CBE-BF29-EEB9263631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860" y="5295900"/>
            <a:ext cx="6002228" cy="788988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0A17F5-F68D-450E-924D-50BE1E84C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46861" y="3854640"/>
            <a:ext cx="6002228" cy="6762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B69FD9-1A34-44C5-BB96-B626ABE7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38" y="6264000"/>
            <a:ext cx="2340000" cy="184666"/>
          </a:xfrm>
        </p:spPr>
        <p:txBody>
          <a:bodyPr vert="horz"/>
          <a:lstStyle>
            <a:lvl1pPr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18-03-2026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05FF67-098D-42EF-9DDB-0B34D97B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73572" y="684000"/>
            <a:ext cx="153888" cy="3786017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7F641E-4810-428B-93B4-F028FBE4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273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77695BF-4150-4BB7-8197-EF140D44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3258" y="1766078"/>
            <a:ext cx="6006145" cy="1990582"/>
          </a:xfrm>
        </p:spPr>
        <p:txBody>
          <a:bodyPr anchor="b" anchorCtr="0"/>
          <a:lstStyle>
            <a:lvl1pPr>
              <a:lnSpc>
                <a:spcPct val="90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11" name="Deltares_Logo_groot">
            <a:extLst>
              <a:ext uri="{FF2B5EF4-FFF2-40B4-BE49-F238E27FC236}">
                <a16:creationId xmlns:a16="http://schemas.microsoft.com/office/drawing/2014/main" id="{07BC8CE6-4B06-4C93-9DE2-B3D24820A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180000"/>
            <a:ext cx="2340000" cy="760500"/>
          </a:xfrm>
          <a:prstGeom prst="rect">
            <a:avLst/>
          </a:prstGeom>
        </p:spPr>
      </p:pic>
      <p:sp>
        <p:nvSpPr>
          <p:cNvPr id="62" name="TX_Enabling_deltalife_wit">
            <a:extLst>
              <a:ext uri="{FF2B5EF4-FFF2-40B4-BE49-F238E27FC236}">
                <a16:creationId xmlns:a16="http://schemas.microsoft.com/office/drawing/2014/main" id="{8230CF4F-5316-4F99-A0B8-28EA9797ED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0801" y="5947577"/>
            <a:ext cx="3176270" cy="756001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rIns="4284000"/>
          <a:lstStyle>
            <a:lvl1pPr marL="0" indent="0">
              <a:buNone/>
              <a:defRPr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0458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18-03-2026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10D89D2-D66D-4843-A930-57BB92331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650" y="1762125"/>
            <a:ext cx="5076175" cy="4322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91825" y="1762125"/>
            <a:ext cx="5076175" cy="4322762"/>
          </a:xfrm>
          <a:solidFill>
            <a:schemeClr val="bg1">
              <a:lumMod val="85000"/>
            </a:schemeClr>
          </a:solidFill>
        </p:spPr>
        <p:txBody>
          <a:bodyPr tIns="252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4817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18-03-2026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91825" y="1762124"/>
            <a:ext cx="5076175" cy="3672000"/>
          </a:xfrm>
          <a:solidFill>
            <a:schemeClr val="bg1">
              <a:lumMod val="85000"/>
            </a:schemeClr>
          </a:solidFill>
        </p:spPr>
        <p:txBody>
          <a:bodyPr tIns="2232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2" name="Tijdelijke aanduiding voor afbeelding 65">
            <a:extLst>
              <a:ext uri="{FF2B5EF4-FFF2-40B4-BE49-F238E27FC236}">
                <a16:creationId xmlns:a16="http://schemas.microsoft.com/office/drawing/2014/main" id="{EDBE72E1-58EC-4D21-8ED2-E841E797C7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5650" y="1762125"/>
            <a:ext cx="5076175" cy="3672000"/>
          </a:xfrm>
          <a:solidFill>
            <a:schemeClr val="bg1">
              <a:lumMod val="85000"/>
            </a:schemeClr>
          </a:solidFill>
        </p:spPr>
        <p:txBody>
          <a:bodyPr tIns="2232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BA627D8-56BE-457D-A071-CDAF51FC7B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5650" y="5724001"/>
            <a:ext cx="5076175" cy="3608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B5530F62-171F-4B44-ACAA-AC786B92F20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1825" y="5724000"/>
            <a:ext cx="5076175" cy="3608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05118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18-03-2026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2" name="Tijdelijke aanduiding voor afbeelding 65">
            <a:extLst>
              <a:ext uri="{FF2B5EF4-FFF2-40B4-BE49-F238E27FC236}">
                <a16:creationId xmlns:a16="http://schemas.microsoft.com/office/drawing/2014/main" id="{EDBE72E1-58EC-4D21-8ED2-E841E797C7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5650" y="1762125"/>
            <a:ext cx="2412087" cy="3060000"/>
          </a:xfrm>
          <a:solidFill>
            <a:schemeClr val="bg1">
              <a:lumMod val="85000"/>
            </a:schemeClr>
          </a:solidFill>
        </p:spPr>
        <p:txBody>
          <a:bodyPr tIns="201600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afbeelding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BA627D8-56BE-457D-A071-CDAF51FC7B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5650" y="5053085"/>
            <a:ext cx="2412087" cy="103162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afbeelding 65">
            <a:extLst>
              <a:ext uri="{FF2B5EF4-FFF2-40B4-BE49-F238E27FC236}">
                <a16:creationId xmlns:a16="http://schemas.microsoft.com/office/drawing/2014/main" id="{61FC5BFF-809B-4D7D-AC0F-5D7B92535F0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455737" y="1762125"/>
            <a:ext cx="2412087" cy="3060000"/>
          </a:xfrm>
          <a:solidFill>
            <a:schemeClr val="bg1">
              <a:lumMod val="85000"/>
            </a:schemeClr>
          </a:solidFill>
        </p:spPr>
        <p:txBody>
          <a:bodyPr tIns="201600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5" name="Tijdelijke aanduiding voor afbeelding 65">
            <a:extLst>
              <a:ext uri="{FF2B5EF4-FFF2-40B4-BE49-F238E27FC236}">
                <a16:creationId xmlns:a16="http://schemas.microsoft.com/office/drawing/2014/main" id="{F51408D9-846A-496F-B660-9763E7E9FC9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855911" y="1762125"/>
            <a:ext cx="2412087" cy="3060000"/>
          </a:xfrm>
          <a:solidFill>
            <a:schemeClr val="bg1">
              <a:lumMod val="85000"/>
            </a:schemeClr>
          </a:solidFill>
        </p:spPr>
        <p:txBody>
          <a:bodyPr tIns="201600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6" name="Tijdelijke aanduiding voor afbeelding 65">
            <a:extLst>
              <a:ext uri="{FF2B5EF4-FFF2-40B4-BE49-F238E27FC236}">
                <a16:creationId xmlns:a16="http://schemas.microsoft.com/office/drawing/2014/main" id="{B1122521-F62D-48C8-B637-D4F27028964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155824" y="1762125"/>
            <a:ext cx="2412087" cy="3060000"/>
          </a:xfrm>
          <a:solidFill>
            <a:schemeClr val="bg1">
              <a:lumMod val="85000"/>
            </a:schemeClr>
          </a:solidFill>
        </p:spPr>
        <p:txBody>
          <a:bodyPr tIns="201600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650134BB-B103-4668-BCD7-561087B391F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55737" y="5053085"/>
            <a:ext cx="2412087" cy="103162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jdelijke aanduiding voor tekst 8">
            <a:extLst>
              <a:ext uri="{FF2B5EF4-FFF2-40B4-BE49-F238E27FC236}">
                <a16:creationId xmlns:a16="http://schemas.microsoft.com/office/drawing/2014/main" id="{545B6CBB-4649-4D2E-B29A-C3F6E02090C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55824" y="5053085"/>
            <a:ext cx="2412087" cy="103162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jdelijke aanduiding voor tekst 8">
            <a:extLst>
              <a:ext uri="{FF2B5EF4-FFF2-40B4-BE49-F238E27FC236}">
                <a16:creationId xmlns:a16="http://schemas.microsoft.com/office/drawing/2014/main" id="{9D1568BF-DD59-4BEE-A218-1B34F1C6B38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55911" y="5053085"/>
            <a:ext cx="2412087" cy="103162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504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18-03-2026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5650" y="1768763"/>
            <a:ext cx="10512348" cy="4320000"/>
          </a:xfrm>
          <a:solidFill>
            <a:schemeClr val="bg1">
              <a:lumMod val="85000"/>
            </a:schemeClr>
          </a:solidFill>
        </p:spPr>
        <p:txBody>
          <a:bodyPr tIns="252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22785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olle breed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1743163" cy="6858000"/>
          </a:xfrm>
          <a:solidFill>
            <a:schemeClr val="bg1">
              <a:lumMod val="85000"/>
            </a:schemeClr>
          </a:solidFill>
        </p:spPr>
        <p:txBody>
          <a:bodyPr tIns="3780000">
            <a:normAutofit/>
          </a:bodyPr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18-03-2026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tekst 61">
            <a:extLst>
              <a:ext uri="{FF2B5EF4-FFF2-40B4-BE49-F238E27FC236}">
                <a16:creationId xmlns:a16="http://schemas.microsoft.com/office/drawing/2014/main" id="{CAD4495B-AA1A-4F62-8627-3561516357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0752" y="6267443"/>
            <a:ext cx="1188000" cy="385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rIns="4284000"/>
          <a:lstStyle>
            <a:lvl1pPr marL="0" indent="0">
              <a:buNone/>
              <a:defRPr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53263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str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684000"/>
            <a:ext cx="7382169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18-03-2026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10D89D2-D66D-4843-A930-57BB92331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650" y="1762125"/>
            <a:ext cx="7020000" cy="4322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40700" y="857"/>
            <a:ext cx="3599932" cy="6857143"/>
          </a:xfrm>
          <a:solidFill>
            <a:schemeClr val="bg1">
              <a:lumMod val="85000"/>
            </a:schemeClr>
          </a:solidFill>
        </p:spPr>
        <p:txBody>
          <a:bodyPr tIns="3816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24537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sta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684000"/>
            <a:ext cx="5340000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18-03-2026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10D89D2-D66D-4843-A930-57BB92331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650" y="1762125"/>
            <a:ext cx="5220000" cy="4322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6000" y="857"/>
            <a:ext cx="5644632" cy="6857143"/>
          </a:xfrm>
          <a:solidFill>
            <a:schemeClr val="bg1">
              <a:lumMod val="85000"/>
            </a:schemeClr>
          </a:solidFill>
        </p:spPr>
        <p:txBody>
          <a:bodyPr tIns="378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74022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of logo overz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F2D50-CADF-4163-A029-8B9A0424B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684000"/>
            <a:ext cx="10512000" cy="46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60EC3D4-D14B-4BCD-BF52-05BE98A99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18-03-2026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36323C5-92AF-4A0E-82DF-F4AB426B3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FFE8BBA-2E99-4D96-8F25-2A98D038D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Tijdelijke aanduiding voor afbeelding 65">
            <a:extLst>
              <a:ext uri="{FF2B5EF4-FFF2-40B4-BE49-F238E27FC236}">
                <a16:creationId xmlns:a16="http://schemas.microsoft.com/office/drawing/2014/main" id="{2AF1D927-9FAE-49C1-9BD6-F1C4F8D7594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5650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9" name="Tijdelijke aanduiding voor afbeelding 65">
            <a:extLst>
              <a:ext uri="{FF2B5EF4-FFF2-40B4-BE49-F238E27FC236}">
                <a16:creationId xmlns:a16="http://schemas.microsoft.com/office/drawing/2014/main" id="{733ADF27-84E5-4C77-A414-7F0E4DA3DA9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906724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0" name="Tijdelijke aanduiding voor afbeelding 65">
            <a:extLst>
              <a:ext uri="{FF2B5EF4-FFF2-40B4-BE49-F238E27FC236}">
                <a16:creationId xmlns:a16="http://schemas.microsoft.com/office/drawing/2014/main" id="{1C857FC7-6D65-4C72-9D0F-581A48D0715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57799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B765388F-978F-43F5-923F-85D826894A4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208875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2" name="Tijdelijke aanduiding voor afbeelding 65">
            <a:extLst>
              <a:ext uri="{FF2B5EF4-FFF2-40B4-BE49-F238E27FC236}">
                <a16:creationId xmlns:a16="http://schemas.microsoft.com/office/drawing/2014/main" id="{EA87D663-B54E-4A21-A00C-0BD3BFB4647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359950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3" name="Tijdelijke aanduiding voor afbeelding 65">
            <a:extLst>
              <a:ext uri="{FF2B5EF4-FFF2-40B4-BE49-F238E27FC236}">
                <a16:creationId xmlns:a16="http://schemas.microsoft.com/office/drawing/2014/main" id="{56FDE74E-0F50-4155-BEEC-2850FDC97DB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55650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4" name="Tijdelijke aanduiding voor afbeelding 65">
            <a:extLst>
              <a:ext uri="{FF2B5EF4-FFF2-40B4-BE49-F238E27FC236}">
                <a16:creationId xmlns:a16="http://schemas.microsoft.com/office/drawing/2014/main" id="{D71C804D-3C0F-41A5-8373-6A3A8168C95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906724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5" name="Tijdelijke aanduiding voor afbeelding 65">
            <a:extLst>
              <a:ext uri="{FF2B5EF4-FFF2-40B4-BE49-F238E27FC236}">
                <a16:creationId xmlns:a16="http://schemas.microsoft.com/office/drawing/2014/main" id="{0C3E9BDF-7ACE-40C6-8AC1-CCDE842E1F3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057799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6" name="Tijdelijke aanduiding voor afbeelding 65">
            <a:extLst>
              <a:ext uri="{FF2B5EF4-FFF2-40B4-BE49-F238E27FC236}">
                <a16:creationId xmlns:a16="http://schemas.microsoft.com/office/drawing/2014/main" id="{4E753E60-0CC4-4D5F-9F09-D1EB7F5C1B6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208875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7" name="Tijdelijke aanduiding voor afbeelding 65">
            <a:extLst>
              <a:ext uri="{FF2B5EF4-FFF2-40B4-BE49-F238E27FC236}">
                <a16:creationId xmlns:a16="http://schemas.microsoft.com/office/drawing/2014/main" id="{3CA6A3D3-992C-4A44-ACE1-E437BA7329B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59950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8" name="Tijdelijke aanduiding voor afbeelding 65">
            <a:extLst>
              <a:ext uri="{FF2B5EF4-FFF2-40B4-BE49-F238E27FC236}">
                <a16:creationId xmlns:a16="http://schemas.microsoft.com/office/drawing/2014/main" id="{92F6A7FF-822A-4C63-8F78-1CCC66B8696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55650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9" name="Tijdelijke aanduiding voor afbeelding 65">
            <a:extLst>
              <a:ext uri="{FF2B5EF4-FFF2-40B4-BE49-F238E27FC236}">
                <a16:creationId xmlns:a16="http://schemas.microsoft.com/office/drawing/2014/main" id="{9E6C6AC3-C163-4C9D-AC60-05BBCCF9147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906724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0" name="Tijdelijke aanduiding voor afbeelding 65">
            <a:extLst>
              <a:ext uri="{FF2B5EF4-FFF2-40B4-BE49-F238E27FC236}">
                <a16:creationId xmlns:a16="http://schemas.microsoft.com/office/drawing/2014/main" id="{3168A12F-BFBE-4360-98BA-A467C3F113E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057799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1" name="Tijdelijke aanduiding voor afbeelding 65">
            <a:extLst>
              <a:ext uri="{FF2B5EF4-FFF2-40B4-BE49-F238E27FC236}">
                <a16:creationId xmlns:a16="http://schemas.microsoft.com/office/drawing/2014/main" id="{27717DEB-1276-417F-A482-0C7E87407CFC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08875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2" name="Tijdelijke aanduiding voor afbeelding 65">
            <a:extLst>
              <a:ext uri="{FF2B5EF4-FFF2-40B4-BE49-F238E27FC236}">
                <a16:creationId xmlns:a16="http://schemas.microsoft.com/office/drawing/2014/main" id="{DC804FE7-5194-45B7-9F11-66B83C126F8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359950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3" name="Tijdelijke aanduiding voor afbeelding 65">
            <a:extLst>
              <a:ext uri="{FF2B5EF4-FFF2-40B4-BE49-F238E27FC236}">
                <a16:creationId xmlns:a16="http://schemas.microsoft.com/office/drawing/2014/main" id="{13BF1A4D-0004-47F5-BD22-5574315802E6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55650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4" name="Tijdelijke aanduiding voor afbeelding 65">
            <a:extLst>
              <a:ext uri="{FF2B5EF4-FFF2-40B4-BE49-F238E27FC236}">
                <a16:creationId xmlns:a16="http://schemas.microsoft.com/office/drawing/2014/main" id="{40E7FE1B-81AA-4D57-A470-4914C5DE257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906724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5" name="Tijdelijke aanduiding voor afbeelding 65">
            <a:extLst>
              <a:ext uri="{FF2B5EF4-FFF2-40B4-BE49-F238E27FC236}">
                <a16:creationId xmlns:a16="http://schemas.microsoft.com/office/drawing/2014/main" id="{D4810DC4-4E2F-4B0D-88EA-49713EC28B6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057799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6" name="Tijdelijke aanduiding voor afbeelding 65">
            <a:extLst>
              <a:ext uri="{FF2B5EF4-FFF2-40B4-BE49-F238E27FC236}">
                <a16:creationId xmlns:a16="http://schemas.microsoft.com/office/drawing/2014/main" id="{C38C4235-7F22-4988-B598-0D97819CFE5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208875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27" name="Tijdelijke aanduiding voor afbeelding 65">
            <a:extLst>
              <a:ext uri="{FF2B5EF4-FFF2-40B4-BE49-F238E27FC236}">
                <a16:creationId xmlns:a16="http://schemas.microsoft.com/office/drawing/2014/main" id="{F9CC71FE-8D91-41AA-BD80-0A48C4E294A3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359950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9775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bol (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3780000">
            <a:normAutofit/>
          </a:bodyPr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B256FF6D-B760-43BA-B16F-E3D5015A3F29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53" y="447038"/>
            <a:ext cx="5497409" cy="5943600"/>
          </a:xfrm>
          <a:custGeom>
            <a:avLst/>
            <a:gdLst>
              <a:gd name="connsiteX0" fmla="*/ 2525609 w 5497409"/>
              <a:gd name="connsiteY0" fmla="*/ 0 h 5943600"/>
              <a:gd name="connsiteX1" fmla="*/ 5497409 w 5497409"/>
              <a:gd name="connsiteY1" fmla="*/ 2971800 h 5943600"/>
              <a:gd name="connsiteX2" fmla="*/ 2525609 w 5497409"/>
              <a:gd name="connsiteY2" fmla="*/ 5943600 h 5943600"/>
              <a:gd name="connsiteX3" fmla="*/ 61346 w 5497409"/>
              <a:gd name="connsiteY3" fmla="*/ 4633362 h 5943600"/>
              <a:gd name="connsiteX4" fmla="*/ 0 w 5497409"/>
              <a:gd name="connsiteY4" fmla="*/ 4532384 h 5943600"/>
              <a:gd name="connsiteX5" fmla="*/ 0 w 5497409"/>
              <a:gd name="connsiteY5" fmla="*/ 1411217 h 5943600"/>
              <a:gd name="connsiteX6" fmla="*/ 61346 w 5497409"/>
              <a:gd name="connsiteY6" fmla="*/ 1310238 h 5943600"/>
              <a:gd name="connsiteX7" fmla="*/ 2525609 w 5497409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09" h="5943600">
                <a:moveTo>
                  <a:pt x="2525609" y="0"/>
                </a:moveTo>
                <a:cubicBezTo>
                  <a:pt x="4166889" y="0"/>
                  <a:pt x="5497409" y="1330520"/>
                  <a:pt x="5497409" y="2971800"/>
                </a:cubicBezTo>
                <a:cubicBezTo>
                  <a:pt x="5497409" y="4613080"/>
                  <a:pt x="4166889" y="5943600"/>
                  <a:pt x="2525609" y="5943600"/>
                </a:cubicBezTo>
                <a:cubicBezTo>
                  <a:pt x="1499809" y="5943600"/>
                  <a:pt x="595400" y="5423866"/>
                  <a:pt x="61346" y="4633362"/>
                </a:cubicBezTo>
                <a:lnTo>
                  <a:pt x="0" y="4532384"/>
                </a:lnTo>
                <a:lnTo>
                  <a:pt x="0" y="1411217"/>
                </a:lnTo>
                <a:lnTo>
                  <a:pt x="61346" y="1310238"/>
                </a:lnTo>
                <a:cubicBezTo>
                  <a:pt x="595400" y="519735"/>
                  <a:pt x="1499809" y="0"/>
                  <a:pt x="252560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4"/>
              </a:gs>
            </a:gsLst>
            <a:lin ang="10800000" scaled="1"/>
            <a:tileRect/>
          </a:gradFill>
        </p:spPr>
        <p:txBody>
          <a:bodyPr vert="wordArtVert" wrap="square" rIns="6336000">
            <a:no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2711AF3-2B55-481E-9ED2-5ACC1009CDAE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1439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18-03-2026</a:t>
            </a:r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876A113-1D30-4087-9D42-E90369759F0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6132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81E34DD4-0E1C-4461-98C5-DDEC9922F5D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4670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7449E03-26AF-49A4-81EB-7C9E07304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111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en accent (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3780000">
            <a:normAutofit/>
          </a:bodyPr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afbeelding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E4274EA9-4496-4404-9868-D64D2F1ABF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726" y="4885884"/>
            <a:ext cx="7776000" cy="1057103"/>
          </a:xfrm>
          <a:solidFill>
            <a:schemeClr val="tx2"/>
          </a:solidFill>
        </p:spPr>
        <p:txBody>
          <a:bodyPr wrap="square" lIns="306000" tIns="576000" rIns="216000" bIns="28800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4A118DB-D1B4-428A-8989-29D76938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23" y="5150561"/>
            <a:ext cx="7200000" cy="252000"/>
          </a:xfrm>
        </p:spPr>
        <p:txBody>
          <a:bodyPr wrap="none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2BE7A57-D121-4714-8A53-2C2146121931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1820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18-03-2026</a:t>
            </a:r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C7F7593-F4BA-42C6-A380-DDE2C8EFDE6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6513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DDBCD6E0-B215-4817-9034-DD97790855F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5051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1777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057708-D1C8-4296-B46B-067A31C01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18-03-2026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0135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en accent (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3780000">
            <a:normAutofit/>
          </a:bodyPr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afbeelding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E4274EA9-4496-4404-9868-D64D2F1ABF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726" y="4885884"/>
            <a:ext cx="7776000" cy="1057103"/>
          </a:xfrm>
          <a:solidFill>
            <a:schemeClr val="accent4"/>
          </a:solidFill>
        </p:spPr>
        <p:txBody>
          <a:bodyPr wrap="square" lIns="306000" tIns="576000" rIns="216000" bIns="28800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4A118DB-D1B4-428A-8989-29D76938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23" y="5150561"/>
            <a:ext cx="7200000" cy="252000"/>
          </a:xfrm>
        </p:spPr>
        <p:txBody>
          <a:bodyPr wrap="none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924D0FF-5EBE-4860-837B-BFB572136BD6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04865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18-03-2026</a:t>
            </a:r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54CB1E06-8FF5-435E-8680-1F32B34785F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51802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2A789FDD-DFC0-4340-8081-AD0F03E80E4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37181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07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541695"/>
            <a:ext cx="10517113" cy="50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7" name="Tijdelijke aanduiding voor media 6">
            <a:extLst>
              <a:ext uri="{FF2B5EF4-FFF2-40B4-BE49-F238E27FC236}">
                <a16:creationId xmlns:a16="http://schemas.microsoft.com/office/drawing/2014/main" id="{CACA34B0-32E8-4B1A-8AE4-DF4F1DEA507C}"/>
              </a:ext>
            </a:extLst>
          </p:cNvPr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2035359" y="1513268"/>
            <a:ext cx="8128800" cy="4572000"/>
          </a:xfrm>
        </p:spPr>
        <p:txBody>
          <a:bodyPr tIns="2484000"/>
          <a:lstStyle>
            <a:lvl1pPr marL="0" indent="0" algn="ctr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video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5BDAF44-690D-4351-8FD6-C1E9BED26CF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29915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18-03-2026</a:t>
            </a:r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3674169-AF61-4435-A283-A72FDC76FF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4608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37B8B9B-1532-42C6-9518-5A4FFA46DA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23146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7010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13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hele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-582255"/>
            <a:ext cx="10517113" cy="504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7" name="Tijdelijke aanduiding voor media 6">
            <a:extLst>
              <a:ext uri="{FF2B5EF4-FFF2-40B4-BE49-F238E27FC236}">
                <a16:creationId xmlns:a16="http://schemas.microsoft.com/office/drawing/2014/main" id="{CACA34B0-32E8-4B1A-8AE4-DF4F1DEA507C}"/>
              </a:ext>
            </a:extLst>
          </p:cNvPr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-381"/>
            <a:ext cx="12192000" cy="6857325"/>
          </a:xfrm>
        </p:spPr>
        <p:txBody>
          <a:bodyPr tIns="2484000"/>
          <a:lstStyle>
            <a:lvl1pPr marL="0" indent="0" algn="ctr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video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44074A4-CF50-4C78-B45A-809AAE1C0D8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0296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18-03-2026</a:t>
            </a:r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2ABB8A6-5903-42F4-80B8-B80E7DE199A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4989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1603FA5-FFD5-4564-BBCA-638420254F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23527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0115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1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434A854-1FA0-4B51-9A92-125BD510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-1260000"/>
            <a:ext cx="10512000" cy="93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B3C54020-6274-482D-BF87-6C38C2F97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4865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18-03-2026</a:t>
            </a:r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974C2B89-1B52-4DA9-B304-A626BCE8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1802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AA3559-A58B-438D-A544-F79B7A9C8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181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6020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rond elem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861E45-7D0B-4CBE-BF29-EEB9263631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6000" y="5295900"/>
            <a:ext cx="4513088" cy="788988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0A17F5-F68D-450E-924D-50BE1E84C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6000" y="3854640"/>
            <a:ext cx="4513088" cy="6762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B69FD9-1A34-44C5-BB96-B626ABE7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36000" y="6264000"/>
            <a:ext cx="2340000" cy="184666"/>
          </a:xfrm>
        </p:spPr>
        <p:txBody>
          <a:bodyPr vert="horz"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18-03-2026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05FF67-098D-42EF-9DDB-0B34D97B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73572" y="684000"/>
            <a:ext cx="153888" cy="3786017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7F641E-4810-428B-93B4-F028FBE4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273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77695BF-4150-4BB7-8197-EF140D44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6000" y="1766078"/>
            <a:ext cx="4516033" cy="1990582"/>
          </a:xfrm>
        </p:spPr>
        <p:txBody>
          <a:bodyPr anchor="b" anchorCtr="0"/>
          <a:lstStyle>
            <a:lvl1pPr>
              <a:lnSpc>
                <a:spcPct val="90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11" name="Deltares_Logo_groot_wit">
            <a:extLst>
              <a:ext uri="{FF2B5EF4-FFF2-40B4-BE49-F238E27FC236}">
                <a16:creationId xmlns:a16="http://schemas.microsoft.com/office/drawing/2014/main" id="{07BC8CE6-4B06-4C93-9DE2-B3D24820A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180000"/>
            <a:ext cx="2340000" cy="760500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EA007BEC-B68F-4D17-A66D-5C87F079B473}"/>
              </a:ext>
            </a:extLst>
          </p:cNvPr>
          <p:cNvSpPr>
            <a:spLocks noChangeAspect="1"/>
          </p:cNvSpPr>
          <p:nvPr userDrawn="1"/>
        </p:nvSpPr>
        <p:spPr>
          <a:xfrm>
            <a:off x="465064" y="455811"/>
            <a:ext cx="5943600" cy="594360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Enabling_deltalife_wit">
            <a:extLst>
              <a:ext uri="{FF2B5EF4-FFF2-40B4-BE49-F238E27FC236}">
                <a16:creationId xmlns:a16="http://schemas.microsoft.com/office/drawing/2014/main" id="{CC1AB181-2C98-49C8-B934-9DA01A7107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5947200"/>
            <a:ext cx="3175200" cy="75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25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26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1469F-AEAC-4175-9A1D-5C42D268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-1224000"/>
            <a:ext cx="10512000" cy="93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EEDD8EA-AAF4-4299-BA58-9F889FEC3A5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106991" y="3235762"/>
            <a:ext cx="1980000" cy="387338"/>
          </a:xfrm>
          <a:custGeom>
            <a:avLst/>
            <a:gdLst>
              <a:gd name="T0" fmla="*/ 840 w 13524"/>
              <a:gd name="T1" fmla="*/ 0 h 2648"/>
              <a:gd name="T2" fmla="*/ 0 w 13524"/>
              <a:gd name="T3" fmla="*/ 160 h 2648"/>
              <a:gd name="T4" fmla="*/ 728 w 13524"/>
              <a:gd name="T5" fmla="*/ 2648 h 2648"/>
              <a:gd name="T6" fmla="*/ 1624 w 13524"/>
              <a:gd name="T7" fmla="*/ 1304 h 2648"/>
              <a:gd name="T8" fmla="*/ 504 w 13524"/>
              <a:gd name="T9" fmla="*/ 2204 h 2648"/>
              <a:gd name="T10" fmla="*/ 808 w 13524"/>
              <a:gd name="T11" fmla="*/ 416 h 2648"/>
              <a:gd name="T12" fmla="*/ 2432 w 13524"/>
              <a:gd name="T13" fmla="*/ 1664 h 2648"/>
              <a:gd name="T14" fmla="*/ 4016 w 13524"/>
              <a:gd name="T15" fmla="*/ 2544 h 2648"/>
              <a:gd name="T16" fmla="*/ 3472 w 13524"/>
              <a:gd name="T17" fmla="*/ 2264 h 2648"/>
              <a:gd name="T18" fmla="*/ 3912 w 13524"/>
              <a:gd name="T19" fmla="*/ 1728 h 2648"/>
              <a:gd name="T20" fmla="*/ 4136 w 13524"/>
              <a:gd name="T21" fmla="*/ 1504 h 2648"/>
              <a:gd name="T22" fmla="*/ 2432 w 13524"/>
              <a:gd name="T23" fmla="*/ 1664 h 2648"/>
              <a:gd name="T24" fmla="*/ 3640 w 13524"/>
              <a:gd name="T25" fmla="*/ 1400 h 2648"/>
              <a:gd name="T26" fmla="*/ 3320 w 13524"/>
              <a:gd name="T27" fmla="*/ 1016 h 2648"/>
              <a:gd name="T28" fmla="*/ 4728 w 13524"/>
              <a:gd name="T29" fmla="*/ 8 h 2648"/>
              <a:gd name="T30" fmla="*/ 4504 w 13524"/>
              <a:gd name="T31" fmla="*/ 2016 h 2648"/>
              <a:gd name="T32" fmla="*/ 5336 w 13524"/>
              <a:gd name="T33" fmla="*/ 2596 h 2648"/>
              <a:gd name="T34" fmla="*/ 5168 w 13524"/>
              <a:gd name="T35" fmla="*/ 2256 h 2648"/>
              <a:gd name="T36" fmla="*/ 5000 w 13524"/>
              <a:gd name="T37" fmla="*/ 8 h 2648"/>
              <a:gd name="T38" fmla="*/ 5872 w 13524"/>
              <a:gd name="T39" fmla="*/ 8 h 2648"/>
              <a:gd name="T40" fmla="*/ 5648 w 13524"/>
              <a:gd name="T41" fmla="*/ 2016 h 2648"/>
              <a:gd name="T42" fmla="*/ 6600 w 13524"/>
              <a:gd name="T43" fmla="*/ 2596 h 2648"/>
              <a:gd name="T44" fmla="*/ 6368 w 13524"/>
              <a:gd name="T45" fmla="*/ 2248 h 2648"/>
              <a:gd name="T46" fmla="*/ 6136 w 13524"/>
              <a:gd name="T47" fmla="*/ 1072 h 2648"/>
              <a:gd name="T48" fmla="*/ 6600 w 13524"/>
              <a:gd name="T49" fmla="*/ 920 h 2648"/>
              <a:gd name="T50" fmla="*/ 6136 w 13524"/>
              <a:gd name="T51" fmla="*/ 688 h 2648"/>
              <a:gd name="T52" fmla="*/ 6840 w 13524"/>
              <a:gd name="T53" fmla="*/ 1744 h 2648"/>
              <a:gd name="T54" fmla="*/ 8608 w 13524"/>
              <a:gd name="T55" fmla="*/ 2504 h 2648"/>
              <a:gd name="T56" fmla="*/ 7920 w 13524"/>
              <a:gd name="T57" fmla="*/ 648 h 2648"/>
              <a:gd name="T58" fmla="*/ 7352 w 13524"/>
              <a:gd name="T59" fmla="*/ 1696 h 2648"/>
              <a:gd name="T60" fmla="*/ 8120 w 13524"/>
              <a:gd name="T61" fmla="*/ 1060 h 2648"/>
              <a:gd name="T62" fmla="*/ 7808 w 13524"/>
              <a:gd name="T63" fmla="*/ 2264 h 2648"/>
              <a:gd name="T64" fmla="*/ 9112 w 13524"/>
              <a:gd name="T65" fmla="*/ 2608 h 2648"/>
              <a:gd name="T66" fmla="*/ 9608 w 13524"/>
              <a:gd name="T67" fmla="*/ 1440 h 2648"/>
              <a:gd name="T68" fmla="*/ 9896 w 13524"/>
              <a:gd name="T69" fmla="*/ 1072 h 2648"/>
              <a:gd name="T70" fmla="*/ 10112 w 13524"/>
              <a:gd name="T71" fmla="*/ 688 h 2648"/>
              <a:gd name="T72" fmla="*/ 9112 w 13524"/>
              <a:gd name="T73" fmla="*/ 1440 h 2648"/>
              <a:gd name="T74" fmla="*/ 10224 w 13524"/>
              <a:gd name="T75" fmla="*/ 1664 h 2648"/>
              <a:gd name="T76" fmla="*/ 11808 w 13524"/>
              <a:gd name="T77" fmla="*/ 2544 h 2648"/>
              <a:gd name="T78" fmla="*/ 11264 w 13524"/>
              <a:gd name="T79" fmla="*/ 2264 h 2648"/>
              <a:gd name="T80" fmla="*/ 11704 w 13524"/>
              <a:gd name="T81" fmla="*/ 1728 h 2648"/>
              <a:gd name="T82" fmla="*/ 11928 w 13524"/>
              <a:gd name="T83" fmla="*/ 1504 h 2648"/>
              <a:gd name="T84" fmla="*/ 10224 w 13524"/>
              <a:gd name="T85" fmla="*/ 1664 h 2648"/>
              <a:gd name="T86" fmla="*/ 11432 w 13524"/>
              <a:gd name="T87" fmla="*/ 1400 h 2648"/>
              <a:gd name="T88" fmla="*/ 11112 w 13524"/>
              <a:gd name="T89" fmla="*/ 1016 h 2648"/>
              <a:gd name="T90" fmla="*/ 13012 w 13524"/>
              <a:gd name="T91" fmla="*/ 2064 h 2648"/>
              <a:gd name="T92" fmla="*/ 12284 w 13524"/>
              <a:gd name="T93" fmla="*/ 2208 h 2648"/>
              <a:gd name="T94" fmla="*/ 12672 w 13524"/>
              <a:gd name="T95" fmla="*/ 2648 h 2648"/>
              <a:gd name="T96" fmla="*/ 12736 w 13524"/>
              <a:gd name="T97" fmla="*/ 1216 h 2648"/>
              <a:gd name="T98" fmla="*/ 13200 w 13524"/>
              <a:gd name="T99" fmla="*/ 1028 h 2648"/>
              <a:gd name="T100" fmla="*/ 13400 w 13524"/>
              <a:gd name="T101" fmla="*/ 680 h 2648"/>
              <a:gd name="T102" fmla="*/ 12232 w 13524"/>
              <a:gd name="T103" fmla="*/ 1264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524" h="2648">
                <a:moveTo>
                  <a:pt x="2160" y="1264"/>
                </a:moveTo>
                <a:cubicBezTo>
                  <a:pt x="2160" y="368"/>
                  <a:pt x="1656" y="0"/>
                  <a:pt x="840" y="0"/>
                </a:cubicBezTo>
                <a:cubicBezTo>
                  <a:pt x="584" y="0"/>
                  <a:pt x="336" y="0"/>
                  <a:pt x="208" y="8"/>
                </a:cubicBezTo>
                <a:cubicBezTo>
                  <a:pt x="80" y="16"/>
                  <a:pt x="0" y="32"/>
                  <a:pt x="0" y="160"/>
                </a:cubicBezTo>
                <a:cubicBezTo>
                  <a:pt x="0" y="2608"/>
                  <a:pt x="0" y="2608"/>
                  <a:pt x="0" y="2608"/>
                </a:cubicBezTo>
                <a:cubicBezTo>
                  <a:pt x="0" y="2608"/>
                  <a:pt x="344" y="2648"/>
                  <a:pt x="728" y="2648"/>
                </a:cubicBezTo>
                <a:cubicBezTo>
                  <a:pt x="1560" y="2648"/>
                  <a:pt x="2160" y="2160"/>
                  <a:pt x="2160" y="1264"/>
                </a:cubicBezTo>
                <a:close/>
                <a:moveTo>
                  <a:pt x="1624" y="1304"/>
                </a:moveTo>
                <a:cubicBezTo>
                  <a:pt x="1624" y="1880"/>
                  <a:pt x="1272" y="2224"/>
                  <a:pt x="776" y="2224"/>
                </a:cubicBezTo>
                <a:cubicBezTo>
                  <a:pt x="616" y="2224"/>
                  <a:pt x="504" y="2204"/>
                  <a:pt x="504" y="2204"/>
                </a:cubicBezTo>
                <a:cubicBezTo>
                  <a:pt x="504" y="428"/>
                  <a:pt x="504" y="428"/>
                  <a:pt x="504" y="428"/>
                </a:cubicBezTo>
                <a:cubicBezTo>
                  <a:pt x="504" y="428"/>
                  <a:pt x="648" y="416"/>
                  <a:pt x="808" y="416"/>
                </a:cubicBezTo>
                <a:cubicBezTo>
                  <a:pt x="1384" y="416"/>
                  <a:pt x="1624" y="728"/>
                  <a:pt x="1624" y="1304"/>
                </a:cubicBezTo>
                <a:close/>
                <a:moveTo>
                  <a:pt x="2432" y="1664"/>
                </a:moveTo>
                <a:cubicBezTo>
                  <a:pt x="2432" y="2320"/>
                  <a:pt x="2752" y="2648"/>
                  <a:pt x="3408" y="2648"/>
                </a:cubicBezTo>
                <a:cubicBezTo>
                  <a:pt x="3680" y="2648"/>
                  <a:pt x="3888" y="2592"/>
                  <a:pt x="4016" y="2544"/>
                </a:cubicBezTo>
                <a:cubicBezTo>
                  <a:pt x="4016" y="2168"/>
                  <a:pt x="4016" y="2168"/>
                  <a:pt x="4016" y="2168"/>
                </a:cubicBezTo>
                <a:cubicBezTo>
                  <a:pt x="3888" y="2216"/>
                  <a:pt x="3664" y="2264"/>
                  <a:pt x="3472" y="2264"/>
                </a:cubicBezTo>
                <a:cubicBezTo>
                  <a:pt x="3120" y="2264"/>
                  <a:pt x="2928" y="2080"/>
                  <a:pt x="2928" y="1728"/>
                </a:cubicBezTo>
                <a:cubicBezTo>
                  <a:pt x="3912" y="1728"/>
                  <a:pt x="3912" y="1728"/>
                  <a:pt x="3912" y="1728"/>
                </a:cubicBezTo>
                <a:cubicBezTo>
                  <a:pt x="4072" y="1728"/>
                  <a:pt x="4136" y="1688"/>
                  <a:pt x="4136" y="1576"/>
                </a:cubicBezTo>
                <a:cubicBezTo>
                  <a:pt x="4136" y="1504"/>
                  <a:pt x="4136" y="1504"/>
                  <a:pt x="4136" y="1504"/>
                </a:cubicBezTo>
                <a:cubicBezTo>
                  <a:pt x="4136" y="1024"/>
                  <a:pt x="3880" y="648"/>
                  <a:pt x="3336" y="648"/>
                </a:cubicBezTo>
                <a:cubicBezTo>
                  <a:pt x="2760" y="648"/>
                  <a:pt x="2432" y="1088"/>
                  <a:pt x="2432" y="1664"/>
                </a:cubicBezTo>
                <a:close/>
                <a:moveTo>
                  <a:pt x="3320" y="1016"/>
                </a:moveTo>
                <a:cubicBezTo>
                  <a:pt x="3528" y="1016"/>
                  <a:pt x="3640" y="1160"/>
                  <a:pt x="3640" y="1400"/>
                </a:cubicBezTo>
                <a:cubicBezTo>
                  <a:pt x="2936" y="1400"/>
                  <a:pt x="2936" y="1400"/>
                  <a:pt x="2936" y="1400"/>
                </a:cubicBezTo>
                <a:cubicBezTo>
                  <a:pt x="2968" y="1160"/>
                  <a:pt x="3112" y="1016"/>
                  <a:pt x="3320" y="1016"/>
                </a:cubicBezTo>
                <a:close/>
                <a:moveTo>
                  <a:pt x="5000" y="8"/>
                </a:moveTo>
                <a:cubicBezTo>
                  <a:pt x="4728" y="8"/>
                  <a:pt x="4728" y="8"/>
                  <a:pt x="4728" y="8"/>
                </a:cubicBezTo>
                <a:cubicBezTo>
                  <a:pt x="4568" y="8"/>
                  <a:pt x="4504" y="48"/>
                  <a:pt x="4504" y="160"/>
                </a:cubicBezTo>
                <a:cubicBezTo>
                  <a:pt x="4504" y="2016"/>
                  <a:pt x="4504" y="2016"/>
                  <a:pt x="4504" y="2016"/>
                </a:cubicBezTo>
                <a:cubicBezTo>
                  <a:pt x="4504" y="2464"/>
                  <a:pt x="4640" y="2648"/>
                  <a:pt x="5008" y="2648"/>
                </a:cubicBezTo>
                <a:cubicBezTo>
                  <a:pt x="5184" y="2648"/>
                  <a:pt x="5336" y="2596"/>
                  <a:pt x="5336" y="2596"/>
                </a:cubicBezTo>
                <a:cubicBezTo>
                  <a:pt x="5336" y="2232"/>
                  <a:pt x="5336" y="2232"/>
                  <a:pt x="5336" y="2232"/>
                </a:cubicBezTo>
                <a:cubicBezTo>
                  <a:pt x="5336" y="2232"/>
                  <a:pt x="5248" y="2256"/>
                  <a:pt x="5168" y="2256"/>
                </a:cubicBezTo>
                <a:cubicBezTo>
                  <a:pt x="5068" y="2256"/>
                  <a:pt x="5000" y="2208"/>
                  <a:pt x="5000" y="2000"/>
                </a:cubicBezTo>
                <a:lnTo>
                  <a:pt x="5000" y="8"/>
                </a:lnTo>
                <a:close/>
                <a:moveTo>
                  <a:pt x="6136" y="8"/>
                </a:moveTo>
                <a:cubicBezTo>
                  <a:pt x="5872" y="8"/>
                  <a:pt x="5872" y="8"/>
                  <a:pt x="5872" y="8"/>
                </a:cubicBezTo>
                <a:cubicBezTo>
                  <a:pt x="5712" y="8"/>
                  <a:pt x="5648" y="48"/>
                  <a:pt x="5648" y="160"/>
                </a:cubicBezTo>
                <a:cubicBezTo>
                  <a:pt x="5648" y="2016"/>
                  <a:pt x="5648" y="2016"/>
                  <a:pt x="5648" y="2016"/>
                </a:cubicBezTo>
                <a:cubicBezTo>
                  <a:pt x="5648" y="2464"/>
                  <a:pt x="5792" y="2648"/>
                  <a:pt x="6208" y="2648"/>
                </a:cubicBezTo>
                <a:cubicBezTo>
                  <a:pt x="6432" y="2648"/>
                  <a:pt x="6600" y="2596"/>
                  <a:pt x="6600" y="2596"/>
                </a:cubicBezTo>
                <a:cubicBezTo>
                  <a:pt x="6600" y="2216"/>
                  <a:pt x="6600" y="2216"/>
                  <a:pt x="6600" y="2216"/>
                </a:cubicBezTo>
                <a:cubicBezTo>
                  <a:pt x="6600" y="2216"/>
                  <a:pt x="6480" y="2248"/>
                  <a:pt x="6368" y="2248"/>
                </a:cubicBezTo>
                <a:cubicBezTo>
                  <a:pt x="6224" y="2248"/>
                  <a:pt x="6136" y="2176"/>
                  <a:pt x="6136" y="1936"/>
                </a:cubicBezTo>
                <a:cubicBezTo>
                  <a:pt x="6136" y="1072"/>
                  <a:pt x="6136" y="1072"/>
                  <a:pt x="6136" y="1072"/>
                </a:cubicBezTo>
                <a:cubicBezTo>
                  <a:pt x="6376" y="1072"/>
                  <a:pt x="6376" y="1072"/>
                  <a:pt x="6376" y="1072"/>
                </a:cubicBezTo>
                <a:cubicBezTo>
                  <a:pt x="6536" y="1072"/>
                  <a:pt x="6600" y="1032"/>
                  <a:pt x="6600" y="920"/>
                </a:cubicBezTo>
                <a:cubicBezTo>
                  <a:pt x="6600" y="688"/>
                  <a:pt x="6600" y="688"/>
                  <a:pt x="6600" y="688"/>
                </a:cubicBezTo>
                <a:cubicBezTo>
                  <a:pt x="6136" y="688"/>
                  <a:pt x="6136" y="688"/>
                  <a:pt x="6136" y="688"/>
                </a:cubicBezTo>
                <a:lnTo>
                  <a:pt x="6136" y="8"/>
                </a:lnTo>
                <a:close/>
                <a:moveTo>
                  <a:pt x="6840" y="1744"/>
                </a:moveTo>
                <a:cubicBezTo>
                  <a:pt x="6840" y="2400"/>
                  <a:pt x="7256" y="2648"/>
                  <a:pt x="7768" y="2648"/>
                </a:cubicBezTo>
                <a:cubicBezTo>
                  <a:pt x="8088" y="2648"/>
                  <a:pt x="8416" y="2584"/>
                  <a:pt x="8608" y="2504"/>
                </a:cubicBezTo>
                <a:cubicBezTo>
                  <a:pt x="8608" y="752"/>
                  <a:pt x="8608" y="752"/>
                  <a:pt x="8608" y="752"/>
                </a:cubicBezTo>
                <a:cubicBezTo>
                  <a:pt x="8416" y="696"/>
                  <a:pt x="8176" y="648"/>
                  <a:pt x="7920" y="648"/>
                </a:cubicBezTo>
                <a:cubicBezTo>
                  <a:pt x="7248" y="648"/>
                  <a:pt x="6840" y="1088"/>
                  <a:pt x="6840" y="1744"/>
                </a:cubicBezTo>
                <a:close/>
                <a:moveTo>
                  <a:pt x="7352" y="1696"/>
                </a:moveTo>
                <a:cubicBezTo>
                  <a:pt x="7352" y="1232"/>
                  <a:pt x="7584" y="1032"/>
                  <a:pt x="7872" y="1032"/>
                </a:cubicBezTo>
                <a:cubicBezTo>
                  <a:pt x="8016" y="1032"/>
                  <a:pt x="8120" y="1060"/>
                  <a:pt x="8120" y="1060"/>
                </a:cubicBezTo>
                <a:cubicBezTo>
                  <a:pt x="8120" y="2216"/>
                  <a:pt x="8120" y="2216"/>
                  <a:pt x="8120" y="2216"/>
                </a:cubicBezTo>
                <a:cubicBezTo>
                  <a:pt x="8120" y="2216"/>
                  <a:pt x="8016" y="2264"/>
                  <a:pt x="7808" y="2264"/>
                </a:cubicBezTo>
                <a:cubicBezTo>
                  <a:pt x="7488" y="2264"/>
                  <a:pt x="7352" y="2048"/>
                  <a:pt x="7352" y="1696"/>
                </a:cubicBezTo>
                <a:close/>
                <a:moveTo>
                  <a:pt x="9112" y="2608"/>
                </a:moveTo>
                <a:cubicBezTo>
                  <a:pt x="9608" y="2608"/>
                  <a:pt x="9608" y="2608"/>
                  <a:pt x="9608" y="2608"/>
                </a:cubicBezTo>
                <a:cubicBezTo>
                  <a:pt x="9608" y="1440"/>
                  <a:pt x="9608" y="1440"/>
                  <a:pt x="9608" y="1440"/>
                </a:cubicBezTo>
                <a:cubicBezTo>
                  <a:pt x="9608" y="1168"/>
                  <a:pt x="9680" y="1072"/>
                  <a:pt x="9872" y="1072"/>
                </a:cubicBezTo>
                <a:cubicBezTo>
                  <a:pt x="9896" y="1072"/>
                  <a:pt x="9896" y="1072"/>
                  <a:pt x="9896" y="1072"/>
                </a:cubicBezTo>
                <a:cubicBezTo>
                  <a:pt x="10040" y="1072"/>
                  <a:pt x="10112" y="1048"/>
                  <a:pt x="10112" y="920"/>
                </a:cubicBezTo>
                <a:cubicBezTo>
                  <a:pt x="10112" y="688"/>
                  <a:pt x="10112" y="688"/>
                  <a:pt x="10112" y="688"/>
                </a:cubicBezTo>
                <a:cubicBezTo>
                  <a:pt x="9808" y="688"/>
                  <a:pt x="9808" y="688"/>
                  <a:pt x="9808" y="688"/>
                </a:cubicBezTo>
                <a:cubicBezTo>
                  <a:pt x="9264" y="688"/>
                  <a:pt x="9112" y="1024"/>
                  <a:pt x="9112" y="1440"/>
                </a:cubicBezTo>
                <a:lnTo>
                  <a:pt x="9112" y="2608"/>
                </a:lnTo>
                <a:close/>
                <a:moveTo>
                  <a:pt x="10224" y="1664"/>
                </a:moveTo>
                <a:cubicBezTo>
                  <a:pt x="10224" y="2320"/>
                  <a:pt x="10544" y="2648"/>
                  <a:pt x="11200" y="2648"/>
                </a:cubicBezTo>
                <a:cubicBezTo>
                  <a:pt x="11472" y="2648"/>
                  <a:pt x="11680" y="2592"/>
                  <a:pt x="11808" y="2544"/>
                </a:cubicBezTo>
                <a:cubicBezTo>
                  <a:pt x="11808" y="2168"/>
                  <a:pt x="11808" y="2168"/>
                  <a:pt x="11808" y="2168"/>
                </a:cubicBezTo>
                <a:cubicBezTo>
                  <a:pt x="11680" y="2216"/>
                  <a:pt x="11456" y="2264"/>
                  <a:pt x="11264" y="2264"/>
                </a:cubicBezTo>
                <a:cubicBezTo>
                  <a:pt x="10912" y="2264"/>
                  <a:pt x="10720" y="2080"/>
                  <a:pt x="10720" y="1728"/>
                </a:cubicBezTo>
                <a:cubicBezTo>
                  <a:pt x="11704" y="1728"/>
                  <a:pt x="11704" y="1728"/>
                  <a:pt x="11704" y="1728"/>
                </a:cubicBezTo>
                <a:cubicBezTo>
                  <a:pt x="11864" y="1728"/>
                  <a:pt x="11928" y="1688"/>
                  <a:pt x="11928" y="1576"/>
                </a:cubicBezTo>
                <a:cubicBezTo>
                  <a:pt x="11928" y="1504"/>
                  <a:pt x="11928" y="1504"/>
                  <a:pt x="11928" y="1504"/>
                </a:cubicBezTo>
                <a:cubicBezTo>
                  <a:pt x="11928" y="1024"/>
                  <a:pt x="11672" y="648"/>
                  <a:pt x="11128" y="648"/>
                </a:cubicBezTo>
                <a:cubicBezTo>
                  <a:pt x="10552" y="648"/>
                  <a:pt x="10224" y="1088"/>
                  <a:pt x="10224" y="1664"/>
                </a:cubicBezTo>
                <a:close/>
                <a:moveTo>
                  <a:pt x="11112" y="1016"/>
                </a:moveTo>
                <a:cubicBezTo>
                  <a:pt x="11320" y="1016"/>
                  <a:pt x="11432" y="1160"/>
                  <a:pt x="11432" y="1400"/>
                </a:cubicBezTo>
                <a:cubicBezTo>
                  <a:pt x="10728" y="1400"/>
                  <a:pt x="10728" y="1400"/>
                  <a:pt x="10728" y="1400"/>
                </a:cubicBezTo>
                <a:cubicBezTo>
                  <a:pt x="10760" y="1160"/>
                  <a:pt x="10904" y="1016"/>
                  <a:pt x="11112" y="1016"/>
                </a:cubicBezTo>
                <a:close/>
                <a:moveTo>
                  <a:pt x="12232" y="1264"/>
                </a:moveTo>
                <a:cubicBezTo>
                  <a:pt x="12232" y="1904"/>
                  <a:pt x="13012" y="1728"/>
                  <a:pt x="13012" y="2064"/>
                </a:cubicBezTo>
                <a:cubicBezTo>
                  <a:pt x="13012" y="2192"/>
                  <a:pt x="12888" y="2264"/>
                  <a:pt x="12696" y="2264"/>
                </a:cubicBezTo>
                <a:cubicBezTo>
                  <a:pt x="12552" y="2264"/>
                  <a:pt x="12396" y="2240"/>
                  <a:pt x="12284" y="2208"/>
                </a:cubicBezTo>
                <a:cubicBezTo>
                  <a:pt x="12276" y="2608"/>
                  <a:pt x="12276" y="2608"/>
                  <a:pt x="12276" y="2608"/>
                </a:cubicBezTo>
                <a:cubicBezTo>
                  <a:pt x="12388" y="2632"/>
                  <a:pt x="12528" y="2648"/>
                  <a:pt x="12672" y="2648"/>
                </a:cubicBezTo>
                <a:cubicBezTo>
                  <a:pt x="13184" y="2648"/>
                  <a:pt x="13524" y="2400"/>
                  <a:pt x="13524" y="2016"/>
                </a:cubicBezTo>
                <a:cubicBezTo>
                  <a:pt x="13524" y="1392"/>
                  <a:pt x="12736" y="1520"/>
                  <a:pt x="12736" y="1216"/>
                </a:cubicBezTo>
                <a:cubicBezTo>
                  <a:pt x="12736" y="1088"/>
                  <a:pt x="12848" y="1024"/>
                  <a:pt x="13024" y="1024"/>
                </a:cubicBezTo>
                <a:cubicBezTo>
                  <a:pt x="13088" y="1024"/>
                  <a:pt x="13152" y="1028"/>
                  <a:pt x="13200" y="1028"/>
                </a:cubicBezTo>
                <a:cubicBezTo>
                  <a:pt x="13312" y="1028"/>
                  <a:pt x="13400" y="1008"/>
                  <a:pt x="13400" y="816"/>
                </a:cubicBezTo>
                <a:cubicBezTo>
                  <a:pt x="13400" y="680"/>
                  <a:pt x="13400" y="680"/>
                  <a:pt x="13400" y="680"/>
                </a:cubicBezTo>
                <a:cubicBezTo>
                  <a:pt x="13400" y="680"/>
                  <a:pt x="13224" y="648"/>
                  <a:pt x="13048" y="648"/>
                </a:cubicBezTo>
                <a:cubicBezTo>
                  <a:pt x="12504" y="648"/>
                  <a:pt x="12232" y="928"/>
                  <a:pt x="12232" y="1264"/>
                </a:cubicBez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EEA063B1-D1BB-422B-A945-0E0BF929B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296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18-03-2026</a:t>
            </a:r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A897A52-D4CF-4702-BCED-5706FDE74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989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35B6879-93B0-4CA7-BCA9-D4FA9240C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527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9" name="Enabling_deltalife_wit">
            <a:extLst>
              <a:ext uri="{FF2B5EF4-FFF2-40B4-BE49-F238E27FC236}">
                <a16:creationId xmlns:a16="http://schemas.microsoft.com/office/drawing/2014/main" id="{A4EF4C13-16AE-4FBA-9B9D-2EEA812DF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5947200"/>
            <a:ext cx="3175200" cy="75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8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(met animati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ircle Blue">
            <a:extLst>
              <a:ext uri="{FF2B5EF4-FFF2-40B4-BE49-F238E27FC236}">
                <a16:creationId xmlns:a16="http://schemas.microsoft.com/office/drawing/2014/main" id="{E67129F5-F9B1-464C-B563-6456865CCFF2}"/>
              </a:ext>
            </a:extLst>
          </p:cNvPr>
          <p:cNvSpPr>
            <a:spLocks noChangeAspect="1"/>
          </p:cNvSpPr>
          <p:nvPr userDrawn="1"/>
        </p:nvSpPr>
        <p:spPr>
          <a:xfrm>
            <a:off x="4384800" y="1580400"/>
            <a:ext cx="3564000" cy="35640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Circle Green">
            <a:extLst>
              <a:ext uri="{FF2B5EF4-FFF2-40B4-BE49-F238E27FC236}">
                <a16:creationId xmlns:a16="http://schemas.microsoft.com/office/drawing/2014/main" id="{9D1A10F2-6EA4-4646-94AB-D1971B8790AC}"/>
              </a:ext>
            </a:extLst>
          </p:cNvPr>
          <p:cNvSpPr>
            <a:spLocks noChangeAspect="1"/>
          </p:cNvSpPr>
          <p:nvPr userDrawn="1"/>
        </p:nvSpPr>
        <p:spPr>
          <a:xfrm>
            <a:off x="4240800" y="1796400"/>
            <a:ext cx="3564000" cy="3564000"/>
          </a:xfrm>
          <a:prstGeom prst="ellipse">
            <a:avLst/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1DF8627-4105-4921-8328-8A3BE55CDA89}"/>
              </a:ext>
            </a:extLst>
          </p:cNvPr>
          <p:cNvSpPr/>
          <p:nvPr userDrawn="1"/>
        </p:nvSpPr>
        <p:spPr>
          <a:xfrm>
            <a:off x="3123210" y="985652"/>
            <a:ext cx="7030193" cy="4773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E1469F-AEAC-4175-9A1D-5C42D268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-1224000"/>
            <a:ext cx="10512000" cy="93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EEDD8EA-AAF4-4299-BA58-9F889FEC3A5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106991" y="3235762"/>
            <a:ext cx="1980000" cy="387338"/>
          </a:xfrm>
          <a:custGeom>
            <a:avLst/>
            <a:gdLst>
              <a:gd name="T0" fmla="*/ 840 w 13524"/>
              <a:gd name="T1" fmla="*/ 0 h 2648"/>
              <a:gd name="T2" fmla="*/ 0 w 13524"/>
              <a:gd name="T3" fmla="*/ 160 h 2648"/>
              <a:gd name="T4" fmla="*/ 728 w 13524"/>
              <a:gd name="T5" fmla="*/ 2648 h 2648"/>
              <a:gd name="T6" fmla="*/ 1624 w 13524"/>
              <a:gd name="T7" fmla="*/ 1304 h 2648"/>
              <a:gd name="T8" fmla="*/ 504 w 13524"/>
              <a:gd name="T9" fmla="*/ 2204 h 2648"/>
              <a:gd name="T10" fmla="*/ 808 w 13524"/>
              <a:gd name="T11" fmla="*/ 416 h 2648"/>
              <a:gd name="T12" fmla="*/ 2432 w 13524"/>
              <a:gd name="T13" fmla="*/ 1664 h 2648"/>
              <a:gd name="T14" fmla="*/ 4016 w 13524"/>
              <a:gd name="T15" fmla="*/ 2544 h 2648"/>
              <a:gd name="T16" fmla="*/ 3472 w 13524"/>
              <a:gd name="T17" fmla="*/ 2264 h 2648"/>
              <a:gd name="T18" fmla="*/ 3912 w 13524"/>
              <a:gd name="T19" fmla="*/ 1728 h 2648"/>
              <a:gd name="T20" fmla="*/ 4136 w 13524"/>
              <a:gd name="T21" fmla="*/ 1504 h 2648"/>
              <a:gd name="T22" fmla="*/ 2432 w 13524"/>
              <a:gd name="T23" fmla="*/ 1664 h 2648"/>
              <a:gd name="T24" fmla="*/ 3640 w 13524"/>
              <a:gd name="T25" fmla="*/ 1400 h 2648"/>
              <a:gd name="T26" fmla="*/ 3320 w 13524"/>
              <a:gd name="T27" fmla="*/ 1016 h 2648"/>
              <a:gd name="T28" fmla="*/ 4728 w 13524"/>
              <a:gd name="T29" fmla="*/ 8 h 2648"/>
              <a:gd name="T30" fmla="*/ 4504 w 13524"/>
              <a:gd name="T31" fmla="*/ 2016 h 2648"/>
              <a:gd name="T32" fmla="*/ 5336 w 13524"/>
              <a:gd name="T33" fmla="*/ 2596 h 2648"/>
              <a:gd name="T34" fmla="*/ 5168 w 13524"/>
              <a:gd name="T35" fmla="*/ 2256 h 2648"/>
              <a:gd name="T36" fmla="*/ 5000 w 13524"/>
              <a:gd name="T37" fmla="*/ 8 h 2648"/>
              <a:gd name="T38" fmla="*/ 5872 w 13524"/>
              <a:gd name="T39" fmla="*/ 8 h 2648"/>
              <a:gd name="T40" fmla="*/ 5648 w 13524"/>
              <a:gd name="T41" fmla="*/ 2016 h 2648"/>
              <a:gd name="T42" fmla="*/ 6600 w 13524"/>
              <a:gd name="T43" fmla="*/ 2596 h 2648"/>
              <a:gd name="T44" fmla="*/ 6368 w 13524"/>
              <a:gd name="T45" fmla="*/ 2248 h 2648"/>
              <a:gd name="T46" fmla="*/ 6136 w 13524"/>
              <a:gd name="T47" fmla="*/ 1072 h 2648"/>
              <a:gd name="T48" fmla="*/ 6600 w 13524"/>
              <a:gd name="T49" fmla="*/ 920 h 2648"/>
              <a:gd name="T50" fmla="*/ 6136 w 13524"/>
              <a:gd name="T51" fmla="*/ 688 h 2648"/>
              <a:gd name="T52" fmla="*/ 6840 w 13524"/>
              <a:gd name="T53" fmla="*/ 1744 h 2648"/>
              <a:gd name="T54" fmla="*/ 8608 w 13524"/>
              <a:gd name="T55" fmla="*/ 2504 h 2648"/>
              <a:gd name="T56" fmla="*/ 7920 w 13524"/>
              <a:gd name="T57" fmla="*/ 648 h 2648"/>
              <a:gd name="T58" fmla="*/ 7352 w 13524"/>
              <a:gd name="T59" fmla="*/ 1696 h 2648"/>
              <a:gd name="T60" fmla="*/ 8120 w 13524"/>
              <a:gd name="T61" fmla="*/ 1060 h 2648"/>
              <a:gd name="T62" fmla="*/ 7808 w 13524"/>
              <a:gd name="T63" fmla="*/ 2264 h 2648"/>
              <a:gd name="T64" fmla="*/ 9112 w 13524"/>
              <a:gd name="T65" fmla="*/ 2608 h 2648"/>
              <a:gd name="T66" fmla="*/ 9608 w 13524"/>
              <a:gd name="T67" fmla="*/ 1440 h 2648"/>
              <a:gd name="T68" fmla="*/ 9896 w 13524"/>
              <a:gd name="T69" fmla="*/ 1072 h 2648"/>
              <a:gd name="T70" fmla="*/ 10112 w 13524"/>
              <a:gd name="T71" fmla="*/ 688 h 2648"/>
              <a:gd name="T72" fmla="*/ 9112 w 13524"/>
              <a:gd name="T73" fmla="*/ 1440 h 2648"/>
              <a:gd name="T74" fmla="*/ 10224 w 13524"/>
              <a:gd name="T75" fmla="*/ 1664 h 2648"/>
              <a:gd name="T76" fmla="*/ 11808 w 13524"/>
              <a:gd name="T77" fmla="*/ 2544 h 2648"/>
              <a:gd name="T78" fmla="*/ 11264 w 13524"/>
              <a:gd name="T79" fmla="*/ 2264 h 2648"/>
              <a:gd name="T80" fmla="*/ 11704 w 13524"/>
              <a:gd name="T81" fmla="*/ 1728 h 2648"/>
              <a:gd name="T82" fmla="*/ 11928 w 13524"/>
              <a:gd name="T83" fmla="*/ 1504 h 2648"/>
              <a:gd name="T84" fmla="*/ 10224 w 13524"/>
              <a:gd name="T85" fmla="*/ 1664 h 2648"/>
              <a:gd name="T86" fmla="*/ 11432 w 13524"/>
              <a:gd name="T87" fmla="*/ 1400 h 2648"/>
              <a:gd name="T88" fmla="*/ 11112 w 13524"/>
              <a:gd name="T89" fmla="*/ 1016 h 2648"/>
              <a:gd name="T90" fmla="*/ 13012 w 13524"/>
              <a:gd name="T91" fmla="*/ 2064 h 2648"/>
              <a:gd name="T92" fmla="*/ 12284 w 13524"/>
              <a:gd name="T93" fmla="*/ 2208 h 2648"/>
              <a:gd name="T94" fmla="*/ 12672 w 13524"/>
              <a:gd name="T95" fmla="*/ 2648 h 2648"/>
              <a:gd name="T96" fmla="*/ 12736 w 13524"/>
              <a:gd name="T97" fmla="*/ 1216 h 2648"/>
              <a:gd name="T98" fmla="*/ 13200 w 13524"/>
              <a:gd name="T99" fmla="*/ 1028 h 2648"/>
              <a:gd name="T100" fmla="*/ 13400 w 13524"/>
              <a:gd name="T101" fmla="*/ 680 h 2648"/>
              <a:gd name="T102" fmla="*/ 12232 w 13524"/>
              <a:gd name="T103" fmla="*/ 1264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524" h="2648">
                <a:moveTo>
                  <a:pt x="2160" y="1264"/>
                </a:moveTo>
                <a:cubicBezTo>
                  <a:pt x="2160" y="368"/>
                  <a:pt x="1656" y="0"/>
                  <a:pt x="840" y="0"/>
                </a:cubicBezTo>
                <a:cubicBezTo>
                  <a:pt x="584" y="0"/>
                  <a:pt x="336" y="0"/>
                  <a:pt x="208" y="8"/>
                </a:cubicBezTo>
                <a:cubicBezTo>
                  <a:pt x="80" y="16"/>
                  <a:pt x="0" y="32"/>
                  <a:pt x="0" y="160"/>
                </a:cubicBezTo>
                <a:cubicBezTo>
                  <a:pt x="0" y="2608"/>
                  <a:pt x="0" y="2608"/>
                  <a:pt x="0" y="2608"/>
                </a:cubicBezTo>
                <a:cubicBezTo>
                  <a:pt x="0" y="2608"/>
                  <a:pt x="344" y="2648"/>
                  <a:pt x="728" y="2648"/>
                </a:cubicBezTo>
                <a:cubicBezTo>
                  <a:pt x="1560" y="2648"/>
                  <a:pt x="2160" y="2160"/>
                  <a:pt x="2160" y="1264"/>
                </a:cubicBezTo>
                <a:close/>
                <a:moveTo>
                  <a:pt x="1624" y="1304"/>
                </a:moveTo>
                <a:cubicBezTo>
                  <a:pt x="1624" y="1880"/>
                  <a:pt x="1272" y="2224"/>
                  <a:pt x="776" y="2224"/>
                </a:cubicBezTo>
                <a:cubicBezTo>
                  <a:pt x="616" y="2224"/>
                  <a:pt x="504" y="2204"/>
                  <a:pt x="504" y="2204"/>
                </a:cubicBezTo>
                <a:cubicBezTo>
                  <a:pt x="504" y="428"/>
                  <a:pt x="504" y="428"/>
                  <a:pt x="504" y="428"/>
                </a:cubicBezTo>
                <a:cubicBezTo>
                  <a:pt x="504" y="428"/>
                  <a:pt x="648" y="416"/>
                  <a:pt x="808" y="416"/>
                </a:cubicBezTo>
                <a:cubicBezTo>
                  <a:pt x="1384" y="416"/>
                  <a:pt x="1624" y="728"/>
                  <a:pt x="1624" y="1304"/>
                </a:cubicBezTo>
                <a:close/>
                <a:moveTo>
                  <a:pt x="2432" y="1664"/>
                </a:moveTo>
                <a:cubicBezTo>
                  <a:pt x="2432" y="2320"/>
                  <a:pt x="2752" y="2648"/>
                  <a:pt x="3408" y="2648"/>
                </a:cubicBezTo>
                <a:cubicBezTo>
                  <a:pt x="3680" y="2648"/>
                  <a:pt x="3888" y="2592"/>
                  <a:pt x="4016" y="2544"/>
                </a:cubicBezTo>
                <a:cubicBezTo>
                  <a:pt x="4016" y="2168"/>
                  <a:pt x="4016" y="2168"/>
                  <a:pt x="4016" y="2168"/>
                </a:cubicBezTo>
                <a:cubicBezTo>
                  <a:pt x="3888" y="2216"/>
                  <a:pt x="3664" y="2264"/>
                  <a:pt x="3472" y="2264"/>
                </a:cubicBezTo>
                <a:cubicBezTo>
                  <a:pt x="3120" y="2264"/>
                  <a:pt x="2928" y="2080"/>
                  <a:pt x="2928" y="1728"/>
                </a:cubicBezTo>
                <a:cubicBezTo>
                  <a:pt x="3912" y="1728"/>
                  <a:pt x="3912" y="1728"/>
                  <a:pt x="3912" y="1728"/>
                </a:cubicBezTo>
                <a:cubicBezTo>
                  <a:pt x="4072" y="1728"/>
                  <a:pt x="4136" y="1688"/>
                  <a:pt x="4136" y="1576"/>
                </a:cubicBezTo>
                <a:cubicBezTo>
                  <a:pt x="4136" y="1504"/>
                  <a:pt x="4136" y="1504"/>
                  <a:pt x="4136" y="1504"/>
                </a:cubicBezTo>
                <a:cubicBezTo>
                  <a:pt x="4136" y="1024"/>
                  <a:pt x="3880" y="648"/>
                  <a:pt x="3336" y="648"/>
                </a:cubicBezTo>
                <a:cubicBezTo>
                  <a:pt x="2760" y="648"/>
                  <a:pt x="2432" y="1088"/>
                  <a:pt x="2432" y="1664"/>
                </a:cubicBezTo>
                <a:close/>
                <a:moveTo>
                  <a:pt x="3320" y="1016"/>
                </a:moveTo>
                <a:cubicBezTo>
                  <a:pt x="3528" y="1016"/>
                  <a:pt x="3640" y="1160"/>
                  <a:pt x="3640" y="1400"/>
                </a:cubicBezTo>
                <a:cubicBezTo>
                  <a:pt x="2936" y="1400"/>
                  <a:pt x="2936" y="1400"/>
                  <a:pt x="2936" y="1400"/>
                </a:cubicBezTo>
                <a:cubicBezTo>
                  <a:pt x="2968" y="1160"/>
                  <a:pt x="3112" y="1016"/>
                  <a:pt x="3320" y="1016"/>
                </a:cubicBezTo>
                <a:close/>
                <a:moveTo>
                  <a:pt x="5000" y="8"/>
                </a:moveTo>
                <a:cubicBezTo>
                  <a:pt x="4728" y="8"/>
                  <a:pt x="4728" y="8"/>
                  <a:pt x="4728" y="8"/>
                </a:cubicBezTo>
                <a:cubicBezTo>
                  <a:pt x="4568" y="8"/>
                  <a:pt x="4504" y="48"/>
                  <a:pt x="4504" y="160"/>
                </a:cubicBezTo>
                <a:cubicBezTo>
                  <a:pt x="4504" y="2016"/>
                  <a:pt x="4504" y="2016"/>
                  <a:pt x="4504" y="2016"/>
                </a:cubicBezTo>
                <a:cubicBezTo>
                  <a:pt x="4504" y="2464"/>
                  <a:pt x="4640" y="2648"/>
                  <a:pt x="5008" y="2648"/>
                </a:cubicBezTo>
                <a:cubicBezTo>
                  <a:pt x="5184" y="2648"/>
                  <a:pt x="5336" y="2596"/>
                  <a:pt x="5336" y="2596"/>
                </a:cubicBezTo>
                <a:cubicBezTo>
                  <a:pt x="5336" y="2232"/>
                  <a:pt x="5336" y="2232"/>
                  <a:pt x="5336" y="2232"/>
                </a:cubicBezTo>
                <a:cubicBezTo>
                  <a:pt x="5336" y="2232"/>
                  <a:pt x="5248" y="2256"/>
                  <a:pt x="5168" y="2256"/>
                </a:cubicBezTo>
                <a:cubicBezTo>
                  <a:pt x="5068" y="2256"/>
                  <a:pt x="5000" y="2208"/>
                  <a:pt x="5000" y="2000"/>
                </a:cubicBezTo>
                <a:lnTo>
                  <a:pt x="5000" y="8"/>
                </a:lnTo>
                <a:close/>
                <a:moveTo>
                  <a:pt x="6136" y="8"/>
                </a:moveTo>
                <a:cubicBezTo>
                  <a:pt x="5872" y="8"/>
                  <a:pt x="5872" y="8"/>
                  <a:pt x="5872" y="8"/>
                </a:cubicBezTo>
                <a:cubicBezTo>
                  <a:pt x="5712" y="8"/>
                  <a:pt x="5648" y="48"/>
                  <a:pt x="5648" y="160"/>
                </a:cubicBezTo>
                <a:cubicBezTo>
                  <a:pt x="5648" y="2016"/>
                  <a:pt x="5648" y="2016"/>
                  <a:pt x="5648" y="2016"/>
                </a:cubicBezTo>
                <a:cubicBezTo>
                  <a:pt x="5648" y="2464"/>
                  <a:pt x="5792" y="2648"/>
                  <a:pt x="6208" y="2648"/>
                </a:cubicBezTo>
                <a:cubicBezTo>
                  <a:pt x="6432" y="2648"/>
                  <a:pt x="6600" y="2596"/>
                  <a:pt x="6600" y="2596"/>
                </a:cubicBezTo>
                <a:cubicBezTo>
                  <a:pt x="6600" y="2216"/>
                  <a:pt x="6600" y="2216"/>
                  <a:pt x="6600" y="2216"/>
                </a:cubicBezTo>
                <a:cubicBezTo>
                  <a:pt x="6600" y="2216"/>
                  <a:pt x="6480" y="2248"/>
                  <a:pt x="6368" y="2248"/>
                </a:cubicBezTo>
                <a:cubicBezTo>
                  <a:pt x="6224" y="2248"/>
                  <a:pt x="6136" y="2176"/>
                  <a:pt x="6136" y="1936"/>
                </a:cubicBezTo>
                <a:cubicBezTo>
                  <a:pt x="6136" y="1072"/>
                  <a:pt x="6136" y="1072"/>
                  <a:pt x="6136" y="1072"/>
                </a:cubicBezTo>
                <a:cubicBezTo>
                  <a:pt x="6376" y="1072"/>
                  <a:pt x="6376" y="1072"/>
                  <a:pt x="6376" y="1072"/>
                </a:cubicBezTo>
                <a:cubicBezTo>
                  <a:pt x="6536" y="1072"/>
                  <a:pt x="6600" y="1032"/>
                  <a:pt x="6600" y="920"/>
                </a:cubicBezTo>
                <a:cubicBezTo>
                  <a:pt x="6600" y="688"/>
                  <a:pt x="6600" y="688"/>
                  <a:pt x="6600" y="688"/>
                </a:cubicBezTo>
                <a:cubicBezTo>
                  <a:pt x="6136" y="688"/>
                  <a:pt x="6136" y="688"/>
                  <a:pt x="6136" y="688"/>
                </a:cubicBezTo>
                <a:lnTo>
                  <a:pt x="6136" y="8"/>
                </a:lnTo>
                <a:close/>
                <a:moveTo>
                  <a:pt x="6840" y="1744"/>
                </a:moveTo>
                <a:cubicBezTo>
                  <a:pt x="6840" y="2400"/>
                  <a:pt x="7256" y="2648"/>
                  <a:pt x="7768" y="2648"/>
                </a:cubicBezTo>
                <a:cubicBezTo>
                  <a:pt x="8088" y="2648"/>
                  <a:pt x="8416" y="2584"/>
                  <a:pt x="8608" y="2504"/>
                </a:cubicBezTo>
                <a:cubicBezTo>
                  <a:pt x="8608" y="752"/>
                  <a:pt x="8608" y="752"/>
                  <a:pt x="8608" y="752"/>
                </a:cubicBezTo>
                <a:cubicBezTo>
                  <a:pt x="8416" y="696"/>
                  <a:pt x="8176" y="648"/>
                  <a:pt x="7920" y="648"/>
                </a:cubicBezTo>
                <a:cubicBezTo>
                  <a:pt x="7248" y="648"/>
                  <a:pt x="6840" y="1088"/>
                  <a:pt x="6840" y="1744"/>
                </a:cubicBezTo>
                <a:close/>
                <a:moveTo>
                  <a:pt x="7352" y="1696"/>
                </a:moveTo>
                <a:cubicBezTo>
                  <a:pt x="7352" y="1232"/>
                  <a:pt x="7584" y="1032"/>
                  <a:pt x="7872" y="1032"/>
                </a:cubicBezTo>
                <a:cubicBezTo>
                  <a:pt x="8016" y="1032"/>
                  <a:pt x="8120" y="1060"/>
                  <a:pt x="8120" y="1060"/>
                </a:cubicBezTo>
                <a:cubicBezTo>
                  <a:pt x="8120" y="2216"/>
                  <a:pt x="8120" y="2216"/>
                  <a:pt x="8120" y="2216"/>
                </a:cubicBezTo>
                <a:cubicBezTo>
                  <a:pt x="8120" y="2216"/>
                  <a:pt x="8016" y="2264"/>
                  <a:pt x="7808" y="2264"/>
                </a:cubicBezTo>
                <a:cubicBezTo>
                  <a:pt x="7488" y="2264"/>
                  <a:pt x="7352" y="2048"/>
                  <a:pt x="7352" y="1696"/>
                </a:cubicBezTo>
                <a:close/>
                <a:moveTo>
                  <a:pt x="9112" y="2608"/>
                </a:moveTo>
                <a:cubicBezTo>
                  <a:pt x="9608" y="2608"/>
                  <a:pt x="9608" y="2608"/>
                  <a:pt x="9608" y="2608"/>
                </a:cubicBezTo>
                <a:cubicBezTo>
                  <a:pt x="9608" y="1440"/>
                  <a:pt x="9608" y="1440"/>
                  <a:pt x="9608" y="1440"/>
                </a:cubicBezTo>
                <a:cubicBezTo>
                  <a:pt x="9608" y="1168"/>
                  <a:pt x="9680" y="1072"/>
                  <a:pt x="9872" y="1072"/>
                </a:cubicBezTo>
                <a:cubicBezTo>
                  <a:pt x="9896" y="1072"/>
                  <a:pt x="9896" y="1072"/>
                  <a:pt x="9896" y="1072"/>
                </a:cubicBezTo>
                <a:cubicBezTo>
                  <a:pt x="10040" y="1072"/>
                  <a:pt x="10112" y="1048"/>
                  <a:pt x="10112" y="920"/>
                </a:cubicBezTo>
                <a:cubicBezTo>
                  <a:pt x="10112" y="688"/>
                  <a:pt x="10112" y="688"/>
                  <a:pt x="10112" y="688"/>
                </a:cubicBezTo>
                <a:cubicBezTo>
                  <a:pt x="9808" y="688"/>
                  <a:pt x="9808" y="688"/>
                  <a:pt x="9808" y="688"/>
                </a:cubicBezTo>
                <a:cubicBezTo>
                  <a:pt x="9264" y="688"/>
                  <a:pt x="9112" y="1024"/>
                  <a:pt x="9112" y="1440"/>
                </a:cubicBezTo>
                <a:lnTo>
                  <a:pt x="9112" y="2608"/>
                </a:lnTo>
                <a:close/>
                <a:moveTo>
                  <a:pt x="10224" y="1664"/>
                </a:moveTo>
                <a:cubicBezTo>
                  <a:pt x="10224" y="2320"/>
                  <a:pt x="10544" y="2648"/>
                  <a:pt x="11200" y="2648"/>
                </a:cubicBezTo>
                <a:cubicBezTo>
                  <a:pt x="11472" y="2648"/>
                  <a:pt x="11680" y="2592"/>
                  <a:pt x="11808" y="2544"/>
                </a:cubicBezTo>
                <a:cubicBezTo>
                  <a:pt x="11808" y="2168"/>
                  <a:pt x="11808" y="2168"/>
                  <a:pt x="11808" y="2168"/>
                </a:cubicBezTo>
                <a:cubicBezTo>
                  <a:pt x="11680" y="2216"/>
                  <a:pt x="11456" y="2264"/>
                  <a:pt x="11264" y="2264"/>
                </a:cubicBezTo>
                <a:cubicBezTo>
                  <a:pt x="10912" y="2264"/>
                  <a:pt x="10720" y="2080"/>
                  <a:pt x="10720" y="1728"/>
                </a:cubicBezTo>
                <a:cubicBezTo>
                  <a:pt x="11704" y="1728"/>
                  <a:pt x="11704" y="1728"/>
                  <a:pt x="11704" y="1728"/>
                </a:cubicBezTo>
                <a:cubicBezTo>
                  <a:pt x="11864" y="1728"/>
                  <a:pt x="11928" y="1688"/>
                  <a:pt x="11928" y="1576"/>
                </a:cubicBezTo>
                <a:cubicBezTo>
                  <a:pt x="11928" y="1504"/>
                  <a:pt x="11928" y="1504"/>
                  <a:pt x="11928" y="1504"/>
                </a:cubicBezTo>
                <a:cubicBezTo>
                  <a:pt x="11928" y="1024"/>
                  <a:pt x="11672" y="648"/>
                  <a:pt x="11128" y="648"/>
                </a:cubicBezTo>
                <a:cubicBezTo>
                  <a:pt x="10552" y="648"/>
                  <a:pt x="10224" y="1088"/>
                  <a:pt x="10224" y="1664"/>
                </a:cubicBezTo>
                <a:close/>
                <a:moveTo>
                  <a:pt x="11112" y="1016"/>
                </a:moveTo>
                <a:cubicBezTo>
                  <a:pt x="11320" y="1016"/>
                  <a:pt x="11432" y="1160"/>
                  <a:pt x="11432" y="1400"/>
                </a:cubicBezTo>
                <a:cubicBezTo>
                  <a:pt x="10728" y="1400"/>
                  <a:pt x="10728" y="1400"/>
                  <a:pt x="10728" y="1400"/>
                </a:cubicBezTo>
                <a:cubicBezTo>
                  <a:pt x="10760" y="1160"/>
                  <a:pt x="10904" y="1016"/>
                  <a:pt x="11112" y="1016"/>
                </a:cubicBezTo>
                <a:close/>
                <a:moveTo>
                  <a:pt x="12232" y="1264"/>
                </a:moveTo>
                <a:cubicBezTo>
                  <a:pt x="12232" y="1904"/>
                  <a:pt x="13012" y="1728"/>
                  <a:pt x="13012" y="2064"/>
                </a:cubicBezTo>
                <a:cubicBezTo>
                  <a:pt x="13012" y="2192"/>
                  <a:pt x="12888" y="2264"/>
                  <a:pt x="12696" y="2264"/>
                </a:cubicBezTo>
                <a:cubicBezTo>
                  <a:pt x="12552" y="2264"/>
                  <a:pt x="12396" y="2240"/>
                  <a:pt x="12284" y="2208"/>
                </a:cubicBezTo>
                <a:cubicBezTo>
                  <a:pt x="12276" y="2608"/>
                  <a:pt x="12276" y="2608"/>
                  <a:pt x="12276" y="2608"/>
                </a:cubicBezTo>
                <a:cubicBezTo>
                  <a:pt x="12388" y="2632"/>
                  <a:pt x="12528" y="2648"/>
                  <a:pt x="12672" y="2648"/>
                </a:cubicBezTo>
                <a:cubicBezTo>
                  <a:pt x="13184" y="2648"/>
                  <a:pt x="13524" y="2400"/>
                  <a:pt x="13524" y="2016"/>
                </a:cubicBezTo>
                <a:cubicBezTo>
                  <a:pt x="13524" y="1392"/>
                  <a:pt x="12736" y="1520"/>
                  <a:pt x="12736" y="1216"/>
                </a:cubicBezTo>
                <a:cubicBezTo>
                  <a:pt x="12736" y="1088"/>
                  <a:pt x="12848" y="1024"/>
                  <a:pt x="13024" y="1024"/>
                </a:cubicBezTo>
                <a:cubicBezTo>
                  <a:pt x="13088" y="1024"/>
                  <a:pt x="13152" y="1028"/>
                  <a:pt x="13200" y="1028"/>
                </a:cubicBezTo>
                <a:cubicBezTo>
                  <a:pt x="13312" y="1028"/>
                  <a:pt x="13400" y="1008"/>
                  <a:pt x="13400" y="816"/>
                </a:cubicBezTo>
                <a:cubicBezTo>
                  <a:pt x="13400" y="680"/>
                  <a:pt x="13400" y="680"/>
                  <a:pt x="13400" y="680"/>
                </a:cubicBezTo>
                <a:cubicBezTo>
                  <a:pt x="13400" y="680"/>
                  <a:pt x="13224" y="648"/>
                  <a:pt x="13048" y="648"/>
                </a:cubicBezTo>
                <a:cubicBezTo>
                  <a:pt x="12504" y="648"/>
                  <a:pt x="12232" y="928"/>
                  <a:pt x="12232" y="1264"/>
                </a:cubicBez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EEA063B1-D1BB-422B-A945-0E0BF929B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296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18-03-2026</a:t>
            </a:r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A897A52-D4CF-4702-BCED-5706FDE74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989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35B6879-93B0-4CA7-BCA9-D4FA9240C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527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1" name="Enabling_deltalife_wit">
            <a:extLst>
              <a:ext uri="{FF2B5EF4-FFF2-40B4-BE49-F238E27FC236}">
                <a16:creationId xmlns:a16="http://schemas.microsoft.com/office/drawing/2014/main" id="{F6979AE7-8CDB-45F8-88A4-AC18A1F0E5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5947200"/>
            <a:ext cx="3175200" cy="75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0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7.40741E-7 L -0.0332 0.0604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30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2.22222E-6 L 0.04115 -0.0747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-375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3" grpId="0" animBg="1"/>
      <p:bldP spid="12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65">
            <a:extLst>
              <a:ext uri="{FF2B5EF4-FFF2-40B4-BE49-F238E27FC236}">
                <a16:creationId xmlns:a16="http://schemas.microsoft.com/office/drawing/2014/main" id="{D8C9B7F8-6288-4D09-BD88-8006B973F3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5650" y="2820473"/>
            <a:ext cx="11436350" cy="4037527"/>
          </a:xfrm>
          <a:blipFill>
            <a:blip r:embed="rId2"/>
            <a:stretch>
              <a:fillRect/>
            </a:stretch>
          </a:blipFill>
        </p:spPr>
        <p:txBody>
          <a:bodyPr tIns="234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afbeelding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B90DCA0-4985-4FE6-A3E0-A65236F17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29" name="Tekstvak 28">
            <a:hlinkClick r:id="rId3"/>
            <a:extLst>
              <a:ext uri="{FF2B5EF4-FFF2-40B4-BE49-F238E27FC236}">
                <a16:creationId xmlns:a16="http://schemas.microsoft.com/office/drawing/2014/main" id="{C731B5EA-6866-4EBE-8138-DEC893F2E2E3}"/>
              </a:ext>
            </a:extLst>
          </p:cNvPr>
          <p:cNvSpPr txBox="1"/>
          <p:nvPr userDrawn="1"/>
        </p:nvSpPr>
        <p:spPr>
          <a:xfrm>
            <a:off x="1260000" y="2267999"/>
            <a:ext cx="19496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info@deltares.nl</a:t>
            </a:r>
          </a:p>
        </p:txBody>
      </p:sp>
      <p:sp>
        <p:nvSpPr>
          <p:cNvPr id="30" name="Tekstvak 29">
            <a:hlinkClick r:id="rId4"/>
            <a:extLst>
              <a:ext uri="{FF2B5EF4-FFF2-40B4-BE49-F238E27FC236}">
                <a16:creationId xmlns:a16="http://schemas.microsoft.com/office/drawing/2014/main" id="{B2A41075-9E8D-4E25-B2BA-1D1DD506088A}"/>
              </a:ext>
            </a:extLst>
          </p:cNvPr>
          <p:cNvSpPr txBox="1"/>
          <p:nvPr userDrawn="1"/>
        </p:nvSpPr>
        <p:spPr>
          <a:xfrm>
            <a:off x="4212000" y="1763999"/>
            <a:ext cx="18716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@deltares</a:t>
            </a:r>
          </a:p>
        </p:txBody>
      </p:sp>
      <p:sp>
        <p:nvSpPr>
          <p:cNvPr id="31" name="Tekstvak 30">
            <a:hlinkClick r:id="rId5"/>
            <a:extLst>
              <a:ext uri="{FF2B5EF4-FFF2-40B4-BE49-F238E27FC236}">
                <a16:creationId xmlns:a16="http://schemas.microsoft.com/office/drawing/2014/main" id="{58C063EF-2783-4DB8-8B62-49C28C8695C5}"/>
              </a:ext>
            </a:extLst>
          </p:cNvPr>
          <p:cNvSpPr txBox="1"/>
          <p:nvPr userDrawn="1"/>
        </p:nvSpPr>
        <p:spPr>
          <a:xfrm>
            <a:off x="6912000" y="1763999"/>
            <a:ext cx="43444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linkedin.com/company/deltares</a:t>
            </a:r>
          </a:p>
        </p:txBody>
      </p:sp>
      <p:sp>
        <p:nvSpPr>
          <p:cNvPr id="32" name="Tekstvak 31">
            <a:hlinkClick r:id="rId6"/>
            <a:extLst>
              <a:ext uri="{FF2B5EF4-FFF2-40B4-BE49-F238E27FC236}">
                <a16:creationId xmlns:a16="http://schemas.microsoft.com/office/drawing/2014/main" id="{5F163D96-77E3-420C-8665-5CE311574B20}"/>
              </a:ext>
            </a:extLst>
          </p:cNvPr>
          <p:cNvSpPr txBox="1"/>
          <p:nvPr userDrawn="1"/>
        </p:nvSpPr>
        <p:spPr>
          <a:xfrm>
            <a:off x="1260000" y="1763999"/>
            <a:ext cx="19496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www.deltares.nl</a:t>
            </a:r>
          </a:p>
        </p:txBody>
      </p:sp>
      <p:sp>
        <p:nvSpPr>
          <p:cNvPr id="33" name="Tekstvak 32">
            <a:hlinkClick r:id="rId7"/>
            <a:extLst>
              <a:ext uri="{FF2B5EF4-FFF2-40B4-BE49-F238E27FC236}">
                <a16:creationId xmlns:a16="http://schemas.microsoft.com/office/drawing/2014/main" id="{3B4E325A-D4A5-415E-A8C3-FF4A98631369}"/>
              </a:ext>
            </a:extLst>
          </p:cNvPr>
          <p:cNvSpPr txBox="1"/>
          <p:nvPr userDrawn="1"/>
        </p:nvSpPr>
        <p:spPr>
          <a:xfrm>
            <a:off x="4212000" y="2267999"/>
            <a:ext cx="18716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@deltares</a:t>
            </a:r>
          </a:p>
        </p:txBody>
      </p:sp>
      <p:sp>
        <p:nvSpPr>
          <p:cNvPr id="34" name="Tekstvak 33">
            <a:hlinkClick r:id="rId8"/>
            <a:extLst>
              <a:ext uri="{FF2B5EF4-FFF2-40B4-BE49-F238E27FC236}">
                <a16:creationId xmlns:a16="http://schemas.microsoft.com/office/drawing/2014/main" id="{052934D0-6B1B-4AB9-8002-224050C7A1A1}"/>
              </a:ext>
            </a:extLst>
          </p:cNvPr>
          <p:cNvSpPr txBox="1"/>
          <p:nvPr userDrawn="1"/>
        </p:nvSpPr>
        <p:spPr>
          <a:xfrm>
            <a:off x="6912000" y="2267999"/>
            <a:ext cx="43444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facebook.com/deltaresNL</a:t>
            </a:r>
          </a:p>
        </p:txBody>
      </p:sp>
      <p:sp>
        <p:nvSpPr>
          <p:cNvPr id="17" name="Tijdelijke aanduiding voor tekst 61">
            <a:extLst>
              <a:ext uri="{FF2B5EF4-FFF2-40B4-BE49-F238E27FC236}">
                <a16:creationId xmlns:a16="http://schemas.microsoft.com/office/drawing/2014/main" id="{3D815638-2A87-40E4-BC3A-FB4D1E25ACB0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9531707" y="5835881"/>
            <a:ext cx="2340000" cy="758729"/>
          </a:xfr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3240000" rIns="0"/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hlinkClick r:id="rId6"/>
            <a:extLst>
              <a:ext uri="{FF2B5EF4-FFF2-40B4-BE49-F238E27FC236}">
                <a16:creationId xmlns:a16="http://schemas.microsoft.com/office/drawing/2014/main" id="{0D7005BD-5B17-436C-95BF-D53FCBDA05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6000" y="1764000"/>
            <a:ext cx="306000" cy="306000"/>
          </a:xfrm>
          <a:prstGeom prst="rect">
            <a:avLst/>
          </a:prstGeom>
        </p:spPr>
      </p:pic>
      <p:pic>
        <p:nvPicPr>
          <p:cNvPr id="9" name="Graphic 8">
            <a:hlinkClick r:id="rId5"/>
            <a:extLst>
              <a:ext uri="{FF2B5EF4-FFF2-40B4-BE49-F238E27FC236}">
                <a16:creationId xmlns:a16="http://schemas.microsoft.com/office/drawing/2014/main" id="{48ED5D6E-BB00-4DF8-8A4A-B64CCA32001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08000" y="1764000"/>
            <a:ext cx="306000" cy="306000"/>
          </a:xfrm>
          <a:prstGeom prst="rect">
            <a:avLst/>
          </a:prstGeom>
        </p:spPr>
      </p:pic>
      <p:pic>
        <p:nvPicPr>
          <p:cNvPr id="12" name="Graphic 11">
            <a:hlinkClick r:id="rId3"/>
            <a:extLst>
              <a:ext uri="{FF2B5EF4-FFF2-40B4-BE49-F238E27FC236}">
                <a16:creationId xmlns:a16="http://schemas.microsoft.com/office/drawing/2014/main" id="{3D248AEC-10A5-4B7E-BF95-2E949619BAC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6000" y="2268000"/>
            <a:ext cx="306000" cy="306000"/>
          </a:xfrm>
          <a:prstGeom prst="rect">
            <a:avLst/>
          </a:prstGeom>
        </p:spPr>
      </p:pic>
      <p:pic>
        <p:nvPicPr>
          <p:cNvPr id="16" name="Graphic 15">
            <a:hlinkClick r:id="rId8"/>
            <a:extLst>
              <a:ext uri="{FF2B5EF4-FFF2-40B4-BE49-F238E27FC236}">
                <a16:creationId xmlns:a16="http://schemas.microsoft.com/office/drawing/2014/main" id="{54EB740A-0F53-4E1C-8587-DA2F01870AD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408000" y="2268000"/>
            <a:ext cx="306000" cy="306000"/>
          </a:xfrm>
          <a:prstGeom prst="rect">
            <a:avLst/>
          </a:prstGeom>
        </p:spPr>
      </p:pic>
      <p:pic>
        <p:nvPicPr>
          <p:cNvPr id="19" name="Graphic 18">
            <a:hlinkClick r:id="rId4"/>
            <a:extLst>
              <a:ext uri="{FF2B5EF4-FFF2-40B4-BE49-F238E27FC236}">
                <a16:creationId xmlns:a16="http://schemas.microsoft.com/office/drawing/2014/main" id="{3C2A80C3-6754-49BB-AE1D-787E3C8B82C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708000" y="1764000"/>
            <a:ext cx="306000" cy="306000"/>
          </a:xfrm>
          <a:prstGeom prst="rect">
            <a:avLst/>
          </a:prstGeom>
        </p:spPr>
      </p:pic>
      <p:pic>
        <p:nvPicPr>
          <p:cNvPr id="44" name="Graphic 43">
            <a:hlinkClick r:id="rId7"/>
            <a:extLst>
              <a:ext uri="{FF2B5EF4-FFF2-40B4-BE49-F238E27FC236}">
                <a16:creationId xmlns:a16="http://schemas.microsoft.com/office/drawing/2014/main" id="{7232CAEC-F3CE-4040-A772-F8A6B930251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708000" y="2268000"/>
            <a:ext cx="306000" cy="306000"/>
          </a:xfrm>
          <a:prstGeom prst="rect">
            <a:avLst/>
          </a:prstGeom>
        </p:spPr>
      </p:pic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4416EE60-04E7-4A49-88D4-1122BC4AF7D8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755650" y="3288888"/>
            <a:ext cx="2863850" cy="3096290"/>
          </a:xfrm>
          <a:custGeom>
            <a:avLst/>
            <a:gdLst>
              <a:gd name="connsiteX0" fmla="*/ 2525609 w 5497409"/>
              <a:gd name="connsiteY0" fmla="*/ 0 h 5943600"/>
              <a:gd name="connsiteX1" fmla="*/ 5497409 w 5497409"/>
              <a:gd name="connsiteY1" fmla="*/ 2971800 h 5943600"/>
              <a:gd name="connsiteX2" fmla="*/ 2525609 w 5497409"/>
              <a:gd name="connsiteY2" fmla="*/ 5943600 h 5943600"/>
              <a:gd name="connsiteX3" fmla="*/ 61346 w 5497409"/>
              <a:gd name="connsiteY3" fmla="*/ 4633362 h 5943600"/>
              <a:gd name="connsiteX4" fmla="*/ 0 w 5497409"/>
              <a:gd name="connsiteY4" fmla="*/ 4532384 h 5943600"/>
              <a:gd name="connsiteX5" fmla="*/ 0 w 5497409"/>
              <a:gd name="connsiteY5" fmla="*/ 1411217 h 5943600"/>
              <a:gd name="connsiteX6" fmla="*/ 61346 w 5497409"/>
              <a:gd name="connsiteY6" fmla="*/ 1310238 h 5943600"/>
              <a:gd name="connsiteX7" fmla="*/ 2525609 w 5497409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09" h="5943600">
                <a:moveTo>
                  <a:pt x="2525609" y="0"/>
                </a:moveTo>
                <a:cubicBezTo>
                  <a:pt x="4166889" y="0"/>
                  <a:pt x="5497409" y="1330520"/>
                  <a:pt x="5497409" y="2971800"/>
                </a:cubicBezTo>
                <a:cubicBezTo>
                  <a:pt x="5497409" y="4613080"/>
                  <a:pt x="4166889" y="5943600"/>
                  <a:pt x="2525609" y="5943600"/>
                </a:cubicBezTo>
                <a:cubicBezTo>
                  <a:pt x="1499809" y="5943600"/>
                  <a:pt x="595400" y="5423866"/>
                  <a:pt x="61346" y="4633362"/>
                </a:cubicBezTo>
                <a:lnTo>
                  <a:pt x="0" y="4532384"/>
                </a:lnTo>
                <a:lnTo>
                  <a:pt x="0" y="1411217"/>
                </a:lnTo>
                <a:lnTo>
                  <a:pt x="61346" y="1310238"/>
                </a:lnTo>
                <a:cubicBezTo>
                  <a:pt x="595400" y="519735"/>
                  <a:pt x="1499809" y="0"/>
                  <a:pt x="252560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4"/>
              </a:gs>
            </a:gsLst>
            <a:lin ang="10800000" scaled="1"/>
            <a:tileRect/>
          </a:gradFill>
        </p:spPr>
        <p:txBody>
          <a:bodyPr vert="wordArtVert" wrap="square" rIns="6336000">
            <a:no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30A32AC-B6B9-49DA-96CB-8FA7566F258D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08675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18-03-2026</a:t>
            </a:r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5B33C15-FA3F-4488-B605-FD2E5912A64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55612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7A43FF58-601A-486A-BC3C-8646024C246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40991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2552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45" userDrawn="1">
          <p15:clr>
            <a:srgbClr val="FBAE40"/>
          </p15:clr>
        </p15:guide>
        <p15:guide id="2" orient="horz" pos="2058" userDrawn="1">
          <p15:clr>
            <a:srgbClr val="FBAE40"/>
          </p15:clr>
        </p15:guide>
        <p15:guide id="3" orient="horz" pos="4026" userDrawn="1">
          <p15:clr>
            <a:srgbClr val="FBAE40"/>
          </p15:clr>
        </p15:guide>
        <p15:guide id="4" pos="4044" userDrawn="1">
          <p15:clr>
            <a:srgbClr val="FBAE40"/>
          </p15:clr>
        </p15:guide>
        <p15:guide id="5" pos="4362" userDrawn="1">
          <p15:clr>
            <a:srgbClr val="FBAE40"/>
          </p15:clr>
        </p15:guide>
        <p15:guide id="6" pos="2661" userDrawn="1">
          <p15:clr>
            <a:srgbClr val="FBAE40"/>
          </p15:clr>
        </p15:guide>
        <p15:guide id="7" pos="2343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(Vrij invulba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65">
            <a:extLst>
              <a:ext uri="{FF2B5EF4-FFF2-40B4-BE49-F238E27FC236}">
                <a16:creationId xmlns:a16="http://schemas.microsoft.com/office/drawing/2014/main" id="{D8C9B7F8-6288-4D09-BD88-8006B973F3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5650" y="2820473"/>
            <a:ext cx="11436350" cy="4037527"/>
          </a:xfrm>
          <a:blipFill>
            <a:blip r:embed="rId2"/>
            <a:stretch>
              <a:fillRect/>
            </a:stretch>
          </a:blipFill>
        </p:spPr>
        <p:txBody>
          <a:bodyPr tIns="234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afbeelding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B90DCA0-4985-4FE6-A3E0-A65236F17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7" name="Tijdelijke aanduiding voor tekst 61">
            <a:extLst>
              <a:ext uri="{FF2B5EF4-FFF2-40B4-BE49-F238E27FC236}">
                <a16:creationId xmlns:a16="http://schemas.microsoft.com/office/drawing/2014/main" id="{3D815638-2A87-40E4-BC3A-FB4D1E25ACB0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9531707" y="5835881"/>
            <a:ext cx="2340000" cy="758729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3240000" rIns="0"/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4416EE60-04E7-4A49-88D4-1122BC4AF7D8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755650" y="3288888"/>
            <a:ext cx="2863850" cy="3096290"/>
          </a:xfrm>
          <a:custGeom>
            <a:avLst/>
            <a:gdLst>
              <a:gd name="connsiteX0" fmla="*/ 2525609 w 5497409"/>
              <a:gd name="connsiteY0" fmla="*/ 0 h 5943600"/>
              <a:gd name="connsiteX1" fmla="*/ 5497409 w 5497409"/>
              <a:gd name="connsiteY1" fmla="*/ 2971800 h 5943600"/>
              <a:gd name="connsiteX2" fmla="*/ 2525609 w 5497409"/>
              <a:gd name="connsiteY2" fmla="*/ 5943600 h 5943600"/>
              <a:gd name="connsiteX3" fmla="*/ 61346 w 5497409"/>
              <a:gd name="connsiteY3" fmla="*/ 4633362 h 5943600"/>
              <a:gd name="connsiteX4" fmla="*/ 0 w 5497409"/>
              <a:gd name="connsiteY4" fmla="*/ 4532384 h 5943600"/>
              <a:gd name="connsiteX5" fmla="*/ 0 w 5497409"/>
              <a:gd name="connsiteY5" fmla="*/ 1411217 h 5943600"/>
              <a:gd name="connsiteX6" fmla="*/ 61346 w 5497409"/>
              <a:gd name="connsiteY6" fmla="*/ 1310238 h 5943600"/>
              <a:gd name="connsiteX7" fmla="*/ 2525609 w 5497409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09" h="5943600">
                <a:moveTo>
                  <a:pt x="2525609" y="0"/>
                </a:moveTo>
                <a:cubicBezTo>
                  <a:pt x="4166889" y="0"/>
                  <a:pt x="5497409" y="1330520"/>
                  <a:pt x="5497409" y="2971800"/>
                </a:cubicBezTo>
                <a:cubicBezTo>
                  <a:pt x="5497409" y="4613080"/>
                  <a:pt x="4166889" y="5943600"/>
                  <a:pt x="2525609" y="5943600"/>
                </a:cubicBezTo>
                <a:cubicBezTo>
                  <a:pt x="1499809" y="5943600"/>
                  <a:pt x="595400" y="5423866"/>
                  <a:pt x="61346" y="4633362"/>
                </a:cubicBezTo>
                <a:lnTo>
                  <a:pt x="0" y="4532384"/>
                </a:lnTo>
                <a:lnTo>
                  <a:pt x="0" y="1411217"/>
                </a:lnTo>
                <a:lnTo>
                  <a:pt x="61346" y="1310238"/>
                </a:lnTo>
                <a:cubicBezTo>
                  <a:pt x="595400" y="519735"/>
                  <a:pt x="1499809" y="0"/>
                  <a:pt x="252560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4"/>
              </a:gs>
            </a:gsLst>
            <a:lin ang="10800000" scaled="1"/>
            <a:tileRect/>
          </a:gradFill>
        </p:spPr>
        <p:txBody>
          <a:bodyPr vert="wordArtVert" wrap="square" rIns="6336000">
            <a:no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30A32AC-B6B9-49DA-96CB-8FA7566F258D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08675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18-03-2026</a:t>
            </a:r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5B33C15-FA3F-4488-B605-FD2E5912A64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55612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7A43FF58-601A-486A-BC3C-8646024C246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40991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3" name="Tijdelijke aanduiding voor tekst 3">
            <a:extLst>
              <a:ext uri="{FF2B5EF4-FFF2-40B4-BE49-F238E27FC236}">
                <a16:creationId xmlns:a16="http://schemas.microsoft.com/office/drawing/2014/main" id="{D05F72AB-9143-4CEB-9995-BC46F87996D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60000" y="1764000"/>
            <a:ext cx="2448000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4" name="Tijdelijke aanduiding voor tekst 3">
            <a:extLst>
              <a:ext uri="{FF2B5EF4-FFF2-40B4-BE49-F238E27FC236}">
                <a16:creationId xmlns:a16="http://schemas.microsoft.com/office/drawing/2014/main" id="{140C74ED-3843-44B5-A036-98F1C0983D0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260000" y="2268000"/>
            <a:ext cx="2448000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7CB3B72F-829E-4802-89CE-5FAA8872114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212000" y="1764000"/>
            <a:ext cx="2195512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6" name="Tijdelijke aanduiding voor tekst 3">
            <a:extLst>
              <a:ext uri="{FF2B5EF4-FFF2-40B4-BE49-F238E27FC236}">
                <a16:creationId xmlns:a16="http://schemas.microsoft.com/office/drawing/2014/main" id="{E96C0F79-C1F5-448A-9B02-130652C5EFD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212000" y="2268000"/>
            <a:ext cx="2195512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7" name="Tijdelijke aanduiding voor tekst 3">
            <a:extLst>
              <a:ext uri="{FF2B5EF4-FFF2-40B4-BE49-F238E27FC236}">
                <a16:creationId xmlns:a16="http://schemas.microsoft.com/office/drawing/2014/main" id="{3008B147-EF81-4851-A6A3-FDBC85BB5B4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10369" y="1764000"/>
            <a:ext cx="4362394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8" name="Tijdelijke aanduiding voor tekst 3">
            <a:extLst>
              <a:ext uri="{FF2B5EF4-FFF2-40B4-BE49-F238E27FC236}">
                <a16:creationId xmlns:a16="http://schemas.microsoft.com/office/drawing/2014/main" id="{D61D01F4-0D94-49A0-A0C6-2A6964B3939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10369" y="2268000"/>
            <a:ext cx="4362394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12238712-852D-4C83-A179-EE0F3F65535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55650" y="1764000"/>
            <a:ext cx="306000" cy="3060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5" name="Tijdelijke aanduiding voor afbeelding 12">
            <a:extLst>
              <a:ext uri="{FF2B5EF4-FFF2-40B4-BE49-F238E27FC236}">
                <a16:creationId xmlns:a16="http://schemas.microsoft.com/office/drawing/2014/main" id="{B94B33D8-9ADC-46F3-9BAD-244DD869287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5650" y="2268000"/>
            <a:ext cx="306000" cy="30600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6" name="Tijdelijke aanduiding voor afbeelding 12">
            <a:extLst>
              <a:ext uri="{FF2B5EF4-FFF2-40B4-BE49-F238E27FC236}">
                <a16:creationId xmlns:a16="http://schemas.microsoft.com/office/drawing/2014/main" id="{7B078E79-A086-4E54-9016-28A2DBA0692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708000" y="1764000"/>
            <a:ext cx="306000" cy="306000"/>
          </a:xfr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7" name="Tijdelijke aanduiding voor afbeelding 12">
            <a:extLst>
              <a:ext uri="{FF2B5EF4-FFF2-40B4-BE49-F238E27FC236}">
                <a16:creationId xmlns:a16="http://schemas.microsoft.com/office/drawing/2014/main" id="{9A2E3717-085D-4920-9B0E-8DBF1A42FCA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708000" y="2268000"/>
            <a:ext cx="306000" cy="306000"/>
          </a:xfr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8" name="Tijdelijke aanduiding voor afbeelding 12">
            <a:extLst>
              <a:ext uri="{FF2B5EF4-FFF2-40B4-BE49-F238E27FC236}">
                <a16:creationId xmlns:a16="http://schemas.microsoft.com/office/drawing/2014/main" id="{77467CBB-F989-40AA-BAA1-DDC3FE2145D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408000" y="1764000"/>
            <a:ext cx="306000" cy="306000"/>
          </a:xfr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9" name="Tijdelijke aanduiding voor afbeelding 12">
            <a:extLst>
              <a:ext uri="{FF2B5EF4-FFF2-40B4-BE49-F238E27FC236}">
                <a16:creationId xmlns:a16="http://schemas.microsoft.com/office/drawing/2014/main" id="{1C25A578-0CC7-464F-9CFB-1B9EC232EF8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408000" y="2268000"/>
            <a:ext cx="306000" cy="306000"/>
          </a:xfr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4094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45">
          <p15:clr>
            <a:srgbClr val="FBAE40"/>
          </p15:clr>
        </p15:guide>
        <p15:guide id="2" orient="horz" pos="2058">
          <p15:clr>
            <a:srgbClr val="FBAE40"/>
          </p15:clr>
        </p15:guide>
        <p15:guide id="3" orient="horz" pos="4026">
          <p15:clr>
            <a:srgbClr val="FBAE40"/>
          </p15:clr>
        </p15:guide>
        <p15:guide id="4" pos="4044">
          <p15:clr>
            <a:srgbClr val="FBAE40"/>
          </p15:clr>
        </p15:guide>
        <p15:guide id="5" pos="4362">
          <p15:clr>
            <a:srgbClr val="FBAE40"/>
          </p15:clr>
        </p15:guide>
        <p15:guide id="6" pos="2661">
          <p15:clr>
            <a:srgbClr val="FBAE40"/>
          </p15:clr>
        </p15:guide>
        <p15:guide id="7" pos="234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.Titeldia met vierkan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jdelijke aanduiding voor afbeelding 65">
            <a:extLst>
              <a:ext uri="{FF2B5EF4-FFF2-40B4-BE49-F238E27FC236}">
                <a16:creationId xmlns:a16="http://schemas.microsoft.com/office/drawing/2014/main" id="{C993F618-5D8C-4CD3-B26D-F74E7598724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6858000" cy="6858000"/>
          </a:xfrm>
          <a:solidFill>
            <a:schemeClr val="bg1">
              <a:lumMod val="85000"/>
            </a:schemeClr>
          </a:solidFill>
        </p:spPr>
        <p:txBody>
          <a:bodyPr tIns="3816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861E45-7D0B-4CBE-BF29-EEB9263631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6000" y="5295900"/>
            <a:ext cx="4513088" cy="788988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0A17F5-F68D-450E-924D-50BE1E84C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6000" y="3854640"/>
            <a:ext cx="4513088" cy="6762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B69FD9-1A34-44C5-BB96-B626ABE7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36000" y="6264000"/>
            <a:ext cx="2340000" cy="184666"/>
          </a:xfrm>
        </p:spPr>
        <p:txBody>
          <a:bodyPr vert="horz"/>
          <a:lstStyle>
            <a:lvl1pPr>
              <a:defRPr sz="1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18-03-2026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05FF67-098D-42EF-9DDB-0B34D97B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73572" y="684000"/>
            <a:ext cx="153888" cy="3786017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7F641E-4810-428B-93B4-F028FBE4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273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77695BF-4150-4BB7-8197-EF140D44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6000" y="1766078"/>
            <a:ext cx="4516033" cy="1990582"/>
          </a:xfrm>
        </p:spPr>
        <p:txBody>
          <a:bodyPr anchor="b" anchorCtr="0"/>
          <a:lstStyle>
            <a:lvl1pPr>
              <a:lnSpc>
                <a:spcPct val="90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pic>
        <p:nvPicPr>
          <p:cNvPr id="11" name="Deltares_Logo_groot">
            <a:extLst>
              <a:ext uri="{FF2B5EF4-FFF2-40B4-BE49-F238E27FC236}">
                <a16:creationId xmlns:a16="http://schemas.microsoft.com/office/drawing/2014/main" id="{07BC8CE6-4B06-4C93-9DE2-B3D24820A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180000"/>
            <a:ext cx="2340000" cy="760500"/>
          </a:xfrm>
          <a:prstGeom prst="rect">
            <a:avLst/>
          </a:prstGeom>
        </p:spPr>
      </p:pic>
      <p:sp>
        <p:nvSpPr>
          <p:cNvPr id="62" name="TX_Enabling_deltalife_wit">
            <a:extLst>
              <a:ext uri="{FF2B5EF4-FFF2-40B4-BE49-F238E27FC236}">
                <a16:creationId xmlns:a16="http://schemas.microsoft.com/office/drawing/2014/main" id="{8230CF4F-5316-4F99-A0B8-28EA9797ED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0801" y="5947577"/>
            <a:ext cx="3176270" cy="756001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rIns="4284000"/>
          <a:lstStyle>
            <a:lvl1pPr marL="0" indent="0">
              <a:buNone/>
              <a:defRPr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1802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1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oofdstuk / Tussendia (Gro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454C307C-D04D-4709-9FD4-571150894DD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447038"/>
            <a:ext cx="5497462" cy="5943600"/>
          </a:xfrm>
          <a:custGeom>
            <a:avLst/>
            <a:gdLst>
              <a:gd name="connsiteX0" fmla="*/ 2525662 w 5497462"/>
              <a:gd name="connsiteY0" fmla="*/ 0 h 5943600"/>
              <a:gd name="connsiteX1" fmla="*/ 5497462 w 5497462"/>
              <a:gd name="connsiteY1" fmla="*/ 2971800 h 5943600"/>
              <a:gd name="connsiteX2" fmla="*/ 2525662 w 5497462"/>
              <a:gd name="connsiteY2" fmla="*/ 5943600 h 5943600"/>
              <a:gd name="connsiteX3" fmla="*/ 61399 w 5497462"/>
              <a:gd name="connsiteY3" fmla="*/ 4633362 h 5943600"/>
              <a:gd name="connsiteX4" fmla="*/ 0 w 5497462"/>
              <a:gd name="connsiteY4" fmla="*/ 4532297 h 5943600"/>
              <a:gd name="connsiteX5" fmla="*/ 0 w 5497462"/>
              <a:gd name="connsiteY5" fmla="*/ 1411304 h 5943600"/>
              <a:gd name="connsiteX6" fmla="*/ 61399 w 5497462"/>
              <a:gd name="connsiteY6" fmla="*/ 1310238 h 5943600"/>
              <a:gd name="connsiteX7" fmla="*/ 2525662 w 5497462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62" h="5943600">
                <a:moveTo>
                  <a:pt x="2525662" y="0"/>
                </a:moveTo>
                <a:cubicBezTo>
                  <a:pt x="4166942" y="0"/>
                  <a:pt x="5497462" y="1330520"/>
                  <a:pt x="5497462" y="2971800"/>
                </a:cubicBezTo>
                <a:cubicBezTo>
                  <a:pt x="5497462" y="4613080"/>
                  <a:pt x="4166942" y="5943600"/>
                  <a:pt x="2525662" y="5943600"/>
                </a:cubicBezTo>
                <a:cubicBezTo>
                  <a:pt x="1499862" y="5943600"/>
                  <a:pt x="595453" y="5423866"/>
                  <a:pt x="61399" y="4633362"/>
                </a:cubicBezTo>
                <a:lnTo>
                  <a:pt x="0" y="4532297"/>
                </a:lnTo>
                <a:lnTo>
                  <a:pt x="0" y="1411304"/>
                </a:lnTo>
                <a:lnTo>
                  <a:pt x="61399" y="1310238"/>
                </a:lnTo>
                <a:cubicBezTo>
                  <a:pt x="595453" y="519735"/>
                  <a:pt x="1499862" y="0"/>
                  <a:pt x="252566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E2BD3A-5DDA-4757-ACCB-7CC38D75C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1762124"/>
            <a:ext cx="10512000" cy="1368000"/>
          </a:xfrm>
        </p:spPr>
        <p:txBody>
          <a:bodyPr anchor="t">
            <a:normAutofit/>
          </a:bodyPr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77DC50-5611-4E05-B13C-BEF10B116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00" y="3564000"/>
            <a:ext cx="10585450" cy="1517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09971E-F873-4027-AEC0-F79E132D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13488" y="4586300"/>
            <a:ext cx="153888" cy="1262844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18-03-2026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93B534-D0A1-49CD-B3E2-FA8113F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13488" y="684000"/>
            <a:ext cx="153888" cy="3786017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AD1C2C-AB5C-4424-9980-A055EC5C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67279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193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oofdstuk / Tussendia (Blau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E2BD3A-5DDA-4757-ACCB-7CC38D75C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1762124"/>
            <a:ext cx="10512000" cy="1368000"/>
          </a:xfrm>
        </p:spPr>
        <p:txBody>
          <a:bodyPr anchor="t">
            <a:normAutofit/>
          </a:bodyPr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77DC50-5611-4E05-B13C-BEF10B116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00" y="3564000"/>
            <a:ext cx="10585450" cy="1517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09971E-F873-4027-AEC0-F79E132D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13488" y="4586300"/>
            <a:ext cx="153888" cy="1262844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/>
              <a:t>18-03-2026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93B534-D0A1-49CD-B3E2-FA8113F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13488" y="684000"/>
            <a:ext cx="153888" cy="3786017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AD1C2C-AB5C-4424-9980-A055EC5C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67279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FE604B20-D198-4E8C-9B1F-0066D909E5D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447038"/>
            <a:ext cx="5497462" cy="5943600"/>
          </a:xfrm>
          <a:custGeom>
            <a:avLst/>
            <a:gdLst>
              <a:gd name="connsiteX0" fmla="*/ 2525662 w 5497462"/>
              <a:gd name="connsiteY0" fmla="*/ 0 h 5943600"/>
              <a:gd name="connsiteX1" fmla="*/ 5497462 w 5497462"/>
              <a:gd name="connsiteY1" fmla="*/ 2971800 h 5943600"/>
              <a:gd name="connsiteX2" fmla="*/ 2525662 w 5497462"/>
              <a:gd name="connsiteY2" fmla="*/ 5943600 h 5943600"/>
              <a:gd name="connsiteX3" fmla="*/ 61399 w 5497462"/>
              <a:gd name="connsiteY3" fmla="*/ 4633362 h 5943600"/>
              <a:gd name="connsiteX4" fmla="*/ 0 w 5497462"/>
              <a:gd name="connsiteY4" fmla="*/ 4532297 h 5943600"/>
              <a:gd name="connsiteX5" fmla="*/ 0 w 5497462"/>
              <a:gd name="connsiteY5" fmla="*/ 1411304 h 5943600"/>
              <a:gd name="connsiteX6" fmla="*/ 61399 w 5497462"/>
              <a:gd name="connsiteY6" fmla="*/ 1310238 h 5943600"/>
              <a:gd name="connsiteX7" fmla="*/ 2525662 w 5497462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62" h="5943600">
                <a:moveTo>
                  <a:pt x="2525662" y="0"/>
                </a:moveTo>
                <a:cubicBezTo>
                  <a:pt x="4166942" y="0"/>
                  <a:pt x="5497462" y="1330520"/>
                  <a:pt x="5497462" y="2971800"/>
                </a:cubicBezTo>
                <a:cubicBezTo>
                  <a:pt x="5497462" y="4613080"/>
                  <a:pt x="4166942" y="5943600"/>
                  <a:pt x="2525662" y="5943600"/>
                </a:cubicBezTo>
                <a:cubicBezTo>
                  <a:pt x="1499862" y="5943600"/>
                  <a:pt x="595453" y="5423866"/>
                  <a:pt x="61399" y="4633362"/>
                </a:cubicBezTo>
                <a:lnTo>
                  <a:pt x="0" y="4532297"/>
                </a:lnTo>
                <a:lnTo>
                  <a:pt x="0" y="1411304"/>
                </a:lnTo>
                <a:lnTo>
                  <a:pt x="61399" y="1310238"/>
                </a:lnTo>
                <a:cubicBezTo>
                  <a:pt x="595453" y="519735"/>
                  <a:pt x="1499862" y="0"/>
                  <a:pt x="252566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739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FEC7CA-9C23-4C8C-8E52-48827CB3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B16DB44-A35C-4555-8271-1BC45D5EE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18-03-2026</a:t>
            </a:r>
            <a:endParaRPr lang="nl-NL" dirty="0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98298A93-251E-4C71-ACF3-6A138886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74A889B-77F6-4552-B217-7A2CA16B2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EBD329-956B-407B-9AD6-0D41AC6CB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651" y="1762124"/>
            <a:ext cx="10517112" cy="4322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9" name="Tijdelijke aanduiding voor afbeelding 13">
            <a:extLst>
              <a:ext uri="{FF2B5EF4-FFF2-40B4-BE49-F238E27FC236}">
                <a16:creationId xmlns:a16="http://schemas.microsoft.com/office/drawing/2014/main" id="{29C6F091-D152-418D-B9F8-A87580FF62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33588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afbeelding 13">
            <a:extLst>
              <a:ext uri="{FF2B5EF4-FFF2-40B4-BE49-F238E27FC236}">
                <a16:creationId xmlns:a16="http://schemas.microsoft.com/office/drawing/2014/main" id="{60BE643B-1ED0-4C44-A1BD-69154E578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73876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2" name="Tijdelijke aanduiding voor afbeelding 13">
            <a:extLst>
              <a:ext uri="{FF2B5EF4-FFF2-40B4-BE49-F238E27FC236}">
                <a16:creationId xmlns:a16="http://schemas.microsoft.com/office/drawing/2014/main" id="{A065EEC8-0E39-4605-AE1D-D95CBC9048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14164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3" name="Tijdelijke aanduiding voor afbeelding 13">
            <a:extLst>
              <a:ext uri="{FF2B5EF4-FFF2-40B4-BE49-F238E27FC236}">
                <a16:creationId xmlns:a16="http://schemas.microsoft.com/office/drawing/2014/main" id="{48162130-D103-42A6-B07E-E8EF059018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54452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7250C887-952A-4DC1-8215-8DFA36C6EDD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94740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5" name="Tijdelijke aanduiding voor afbeelding 13">
            <a:extLst>
              <a:ext uri="{FF2B5EF4-FFF2-40B4-BE49-F238E27FC236}">
                <a16:creationId xmlns:a16="http://schemas.microsoft.com/office/drawing/2014/main" id="{B0075813-47FE-4243-A0DB-86635BED62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35028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6" name="Tijdelijke aanduiding voor afbeelding 13">
            <a:extLst>
              <a:ext uri="{FF2B5EF4-FFF2-40B4-BE49-F238E27FC236}">
                <a16:creationId xmlns:a16="http://schemas.microsoft.com/office/drawing/2014/main" id="{B8D44326-7D12-4338-99E1-2E879D21A25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75317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4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BD4A7-30E2-4E78-B4FA-A8B2C41A6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89361EE-4435-4145-8E9D-4F0A53E9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18-03-2026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6DFBB55-F053-4FC0-8FD6-FD27BC57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220EB44-40D1-4CAF-8FFD-29202A0A5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564A6160-4B2C-4199-AB7C-023FEDE195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5650" y="1768763"/>
            <a:ext cx="5076175" cy="4318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inhoud 6">
            <a:extLst>
              <a:ext uri="{FF2B5EF4-FFF2-40B4-BE49-F238E27FC236}">
                <a16:creationId xmlns:a16="http://schemas.microsoft.com/office/drawing/2014/main" id="{A7315F35-EA75-4506-B955-CB617ACBDB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91825" y="1770636"/>
            <a:ext cx="5076175" cy="4318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3594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 met tit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360240-711C-40DC-B819-28D5F76EA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650" y="1762125"/>
            <a:ext cx="5065347" cy="7429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485B8C4-FFE1-4941-89E1-E5B658D71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650" y="2556001"/>
            <a:ext cx="5065347" cy="3528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D244503-4D19-475F-8DE3-680EA8CDCC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0997" y="1762125"/>
            <a:ext cx="5087002" cy="7429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D37810D-DEFA-432E-B30A-7F13B7EF0F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0997" y="2556001"/>
            <a:ext cx="5087002" cy="3528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D5B83A0-F52F-4A50-A779-6FBDEC06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18-03-2026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0DF3265-27D0-49AD-8963-A3EC3CB22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32C89B3-2645-49EA-AE6E-C0189B3A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CFFACB9-41BE-4C1C-8FD9-C0590014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4744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177C9B-D616-43D5-9E9C-399615DA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97891F0-8DCB-4D52-8695-2AD665086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18-03-2026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B044C9F-B1E5-43F8-ABA5-F8A0AF3BD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14021C5-B1DD-464A-832F-A03BCAB5B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9620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Footer Bar">
            <a:extLst>
              <a:ext uri="{FF2B5EF4-FFF2-40B4-BE49-F238E27FC236}">
                <a16:creationId xmlns:a16="http://schemas.microsoft.com/office/drawing/2014/main" id="{022EB8B7-6824-4AED-BB2B-C0B109993AD1}"/>
              </a:ext>
            </a:extLst>
          </p:cNvPr>
          <p:cNvGrpSpPr/>
          <p:nvPr userDrawn="1"/>
        </p:nvGrpSpPr>
        <p:grpSpPr>
          <a:xfrm>
            <a:off x="11742000" y="0"/>
            <a:ext cx="450000" cy="6858000"/>
            <a:chOff x="11742000" y="0"/>
            <a:chExt cx="450000" cy="6858000"/>
          </a:xfrm>
          <a:solidFill>
            <a:schemeClr val="accent2">
              <a:alpha val="5882"/>
            </a:schemeClr>
          </a:solidFill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9F9EE001-C15B-435E-9F44-1622C159FC17}"/>
                </a:ext>
              </a:extLst>
            </p:cNvPr>
            <p:cNvSpPr/>
            <p:nvPr userDrawn="1"/>
          </p:nvSpPr>
          <p:spPr>
            <a:xfrm>
              <a:off x="11742000" y="0"/>
              <a:ext cx="450000" cy="6858000"/>
            </a:xfrm>
            <a:prstGeom prst="rect">
              <a:avLst/>
            </a:prstGeom>
            <a:solidFill>
              <a:srgbClr val="F1F3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32440EA2-337B-4EDA-9C88-10B9002EF364}"/>
                </a:ext>
              </a:extLst>
            </p:cNvPr>
            <p:cNvCxnSpPr/>
            <p:nvPr userDrawn="1"/>
          </p:nvCxnSpPr>
          <p:spPr>
            <a:xfrm>
              <a:off x="11801530" y="6081711"/>
              <a:ext cx="324000" cy="0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8E966F5-006F-433A-9691-0B17633B2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541695"/>
            <a:ext cx="10517113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err="1"/>
              <a:t>Dia</a:t>
            </a:r>
            <a:r>
              <a:rPr lang="en-GB" dirty="0"/>
              <a:t> met </a:t>
            </a:r>
            <a:r>
              <a:rPr lang="en-GB" dirty="0" err="1"/>
              <a:t>tekst</a:t>
            </a:r>
            <a:r>
              <a:rPr lang="en-GB" dirty="0"/>
              <a:t>. </a:t>
            </a:r>
            <a:r>
              <a:rPr lang="en-GB" dirty="0" err="1"/>
              <a:t>Voorbeeld</a:t>
            </a:r>
            <a:r>
              <a:rPr lang="en-GB" dirty="0"/>
              <a:t> van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lange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over twee regels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B2E2CE-1F7F-4603-9A75-FEAAFF738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650" y="1768763"/>
            <a:ext cx="10512349" cy="43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dirty="0"/>
              <a:t>Level 1, default bullets</a:t>
            </a:r>
          </a:p>
          <a:p>
            <a:pPr lvl="1"/>
            <a:r>
              <a:rPr lang="en-GB" dirty="0"/>
              <a:t>Level 2, (sub bullets)</a:t>
            </a:r>
          </a:p>
          <a:p>
            <a:pPr lvl="2"/>
            <a:r>
              <a:rPr lang="en-GB" dirty="0"/>
              <a:t>Level 3 (</a:t>
            </a:r>
            <a:r>
              <a:rPr lang="en-GB" dirty="0" err="1"/>
              <a:t>bodytext</a:t>
            </a:r>
            <a:r>
              <a:rPr lang="en-GB" dirty="0"/>
              <a:t>)</a:t>
            </a:r>
          </a:p>
          <a:p>
            <a:pPr lvl="3"/>
            <a:r>
              <a:rPr lang="en-GB" dirty="0"/>
              <a:t>Level 4 (Subtitle)</a:t>
            </a:r>
          </a:p>
          <a:p>
            <a:pPr lvl="4"/>
            <a:r>
              <a:rPr lang="en-GB" dirty="0"/>
              <a:t>Level 5 (numbers)</a:t>
            </a:r>
          </a:p>
          <a:p>
            <a:pPr lvl="5"/>
            <a:r>
              <a:rPr lang="en-GB" dirty="0"/>
              <a:t>Level (sub numbers)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4571E1-7B78-4AC3-AB7A-7A15720DF4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420000" y="4157669"/>
            <a:ext cx="153888" cy="1485895"/>
          </a:xfrm>
          <a:prstGeom prst="rect">
            <a:avLst/>
          </a:prstGeom>
        </p:spPr>
        <p:txBody>
          <a:bodyPr vert="vert270" wrap="square" lIns="0" tIns="0" rIns="0" bIns="0" rtlCol="0" anchor="ctr" anchorCtr="0">
            <a:noAutofit/>
          </a:bodyPr>
          <a:lstStyle>
            <a:lvl1pPr algn="l">
              <a:defRPr sz="1000" b="0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18-03-2026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04B6D2-F868-492E-8371-701F4F999C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89372" y="541695"/>
            <a:ext cx="153888" cy="5101869"/>
          </a:xfrm>
          <a:prstGeom prst="rect">
            <a:avLst/>
          </a:prstGeom>
        </p:spPr>
        <p:txBody>
          <a:bodyPr vert="vert270" wrap="square" lIns="0" tIns="0" rIns="0" bIns="0" rtlCol="0" anchor="ctr" anchorCtr="0">
            <a:noAutofit/>
          </a:bodyPr>
          <a:lstStyle>
            <a:lvl1pPr algn="l">
              <a:defRPr lang="nl-NL" sz="10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491C4D-045B-4D79-8E4E-A715678EC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3163" y="6413498"/>
            <a:ext cx="450000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42B3F14-D836-496B-80A2-23BE75BD68C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Deltares_Logo_klein">
            <a:extLst>
              <a:ext uri="{FF2B5EF4-FFF2-40B4-BE49-F238E27FC236}">
                <a16:creationId xmlns:a16="http://schemas.microsoft.com/office/drawing/2014/main" id="{CA5E38F1-EE2E-4740-B411-6A2F5838BECA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56" y="6267123"/>
            <a:ext cx="1188000" cy="3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5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691" r:id="rId4"/>
    <p:sldLayoutId id="2147483692" r:id="rId5"/>
    <p:sldLayoutId id="2147483664" r:id="rId6"/>
    <p:sldLayoutId id="2147483687" r:id="rId7"/>
    <p:sldLayoutId id="2147483689" r:id="rId8"/>
    <p:sldLayoutId id="2147483690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96" r:id="rId17"/>
    <p:sldLayoutId id="2147483682" r:id="rId18"/>
    <p:sldLayoutId id="2147483683" r:id="rId19"/>
    <p:sldLayoutId id="2147483749" r:id="rId20"/>
    <p:sldLayoutId id="2147483681" r:id="rId21"/>
    <p:sldLayoutId id="2147483752" r:id="rId22"/>
    <p:sldLayoutId id="2147483699" r:id="rId23"/>
    <p:sldLayoutId id="2147483748" r:id="rId24"/>
    <p:sldLayoutId id="2147483656" r:id="rId25"/>
    <p:sldLayoutId id="2147483753" r:id="rId26"/>
    <p:sldLayoutId id="2147483698" r:id="rId27"/>
    <p:sldLayoutId id="2147483754" r:id="rId2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24000" indent="-324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48000" indent="-32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24000" indent="-3240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+mj-lt"/>
        <a:buAutoNum type="arabicPeriod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648000" indent="-324000" algn="l" defTabSz="914400" rtl="0" eaLnBrk="1" latinLnBrk="0" hangingPunct="1">
        <a:lnSpc>
          <a:spcPct val="90000"/>
        </a:lnSpc>
        <a:spcBef>
          <a:spcPts val="500"/>
        </a:spcBef>
        <a:buSzPct val="95000"/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1110" userDrawn="1">
          <p15:clr>
            <a:srgbClr val="F26B43"/>
          </p15:clr>
        </p15:guide>
        <p15:guide id="3" pos="476" userDrawn="1">
          <p15:clr>
            <a:srgbClr val="F26B43"/>
          </p15:clr>
        </p15:guide>
        <p15:guide id="4" orient="horz" pos="4133" userDrawn="1">
          <p15:clr>
            <a:srgbClr val="F26B43"/>
          </p15:clr>
        </p15:guide>
        <p15:guide id="6" pos="792" userDrawn="1">
          <p15:clr>
            <a:srgbClr val="F26B43"/>
          </p15:clr>
        </p15:guide>
        <p15:guide id="7" orient="horz" pos="3833" userDrawn="1">
          <p15:clr>
            <a:srgbClr val="F26B43"/>
          </p15:clr>
        </p15:guide>
        <p15:guide id="8" orient="horz" pos="336" userDrawn="1">
          <p15:clr>
            <a:srgbClr val="F26B43"/>
          </p15:clr>
        </p15:guide>
        <p15:guide id="9" pos="7098" userDrawn="1">
          <p15:clr>
            <a:srgbClr val="F26B43"/>
          </p15:clr>
        </p15:guide>
        <p15:guide id="10" pos="74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25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5D02645-EE09-5586-F9CF-261C9C1D0B5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5" r="28145"/>
          <a:stretch>
            <a:fillRect/>
          </a:stretch>
        </p:blipFill>
        <p:spPr/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B7F9F16-38F3-4C18-8CF0-49A766FBC4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20587" y="3797231"/>
            <a:ext cx="6002228" cy="788988"/>
          </a:xfrm>
        </p:spPr>
        <p:txBody>
          <a:bodyPr/>
          <a:lstStyle/>
          <a:p>
            <a:r>
              <a:rPr lang="en-GB" dirty="0"/>
              <a:t>Miguel Dionisio Pires</a:t>
            </a:r>
          </a:p>
        </p:txBody>
      </p:sp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D510B812-7AC5-475D-ACB5-69A9EF35A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   18-03-2026</a:t>
            </a:r>
            <a:endParaRPr lang="en-GB" dirty="0"/>
          </a:p>
        </p:txBody>
      </p:sp>
      <p:sp>
        <p:nvSpPr>
          <p:cNvPr id="16" name="Tijdelijke aanduiding voor dianummer 15">
            <a:extLst>
              <a:ext uri="{FF2B5EF4-FFF2-40B4-BE49-F238E27FC236}">
                <a16:creationId xmlns:a16="http://schemas.microsoft.com/office/drawing/2014/main" id="{18D4A5E8-322A-4392-899C-82090DBD4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D010081-142B-471A-8A79-433EA62F4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0587" y="2595637"/>
            <a:ext cx="6006145" cy="1990582"/>
          </a:xfrm>
        </p:spPr>
        <p:txBody>
          <a:bodyPr/>
          <a:lstStyle/>
          <a:p>
            <a:r>
              <a:rPr lang="en-GB" dirty="0"/>
              <a:t>ANACONDA</a:t>
            </a:r>
            <a:br>
              <a:rPr lang="en-GB" dirty="0"/>
            </a:br>
            <a:r>
              <a:rPr lang="en-GB" b="0" dirty="0"/>
              <a:t>Co-creating New </a:t>
            </a:r>
            <a:r>
              <a:rPr lang="en-GB" b="0" dirty="0" err="1"/>
              <a:t>wAter</a:t>
            </a:r>
            <a:r>
              <a:rPr lang="en-GB" b="0" dirty="0"/>
              <a:t> quality and biodiversity management </a:t>
            </a:r>
            <a:r>
              <a:rPr lang="en-GB" b="0" dirty="0" err="1"/>
              <a:t>produCts</a:t>
            </a:r>
            <a:r>
              <a:rPr lang="en-GB" b="0" dirty="0"/>
              <a:t> from expansion mission </a:t>
            </a:r>
            <a:r>
              <a:rPr lang="en-GB" b="0" dirty="0" err="1"/>
              <a:t>DAta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27F40214-05A9-459B-91CB-FE5EED0528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Naam Achternaam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4FBB1-543C-27E2-4845-FFB0576BB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792" y="4389698"/>
            <a:ext cx="5820587" cy="1181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F9532F-43D7-C79F-57A9-C77B1B3A4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3030" y="5607131"/>
            <a:ext cx="1144711" cy="4630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4101F0-996E-8D6B-AB15-78E13994D49D}"/>
              </a:ext>
            </a:extLst>
          </p:cNvPr>
          <p:cNvSpPr txBox="1"/>
          <p:nvPr/>
        </p:nvSpPr>
        <p:spPr>
          <a:xfrm>
            <a:off x="5722938" y="5787813"/>
            <a:ext cx="2440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err="1"/>
              <a:t>Funded</a:t>
            </a:r>
            <a:r>
              <a:rPr lang="nl-NL" sz="1000" dirty="0"/>
              <a:t> </a:t>
            </a:r>
            <a:r>
              <a:rPr lang="nl-NL" sz="1000" dirty="0" err="1"/>
              <a:t>by</a:t>
            </a:r>
            <a:r>
              <a:rPr lang="nl-NL" sz="1000" dirty="0"/>
              <a:t> </a:t>
            </a:r>
            <a:r>
              <a:rPr lang="nl-NL" sz="1000" dirty="0" err="1"/>
              <a:t>the</a:t>
            </a:r>
            <a:r>
              <a:rPr lang="nl-NL" sz="1000" dirty="0"/>
              <a:t> European Space Agency</a:t>
            </a:r>
          </a:p>
        </p:txBody>
      </p:sp>
    </p:spTree>
    <p:extLst>
      <p:ext uri="{BB962C8B-B14F-4D97-AF65-F5344CB8AC3E}">
        <p14:creationId xmlns:p14="http://schemas.microsoft.com/office/powerpoint/2010/main" val="1848310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D07D5-2055-D098-3269-4DDB530D9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AlgaeRadar</a:t>
            </a:r>
            <a:r>
              <a:rPr lang="nl-NL" dirty="0"/>
              <a:t> – </a:t>
            </a:r>
            <a:r>
              <a:rPr lang="nl-NL" dirty="0" err="1"/>
              <a:t>Local</a:t>
            </a:r>
            <a:r>
              <a:rPr lang="nl-NL" dirty="0"/>
              <a:t> data – Loch Leven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39DC0-13FC-E1CF-E1BD-1359F7C2B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20-02-2026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6A823-6227-647F-3101-2D6226A00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10</a:t>
            </a:fld>
            <a:endParaRPr lang="nl-NL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8A3B54F5-22A3-8E5E-DB88-1047710A0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948" y="130786"/>
            <a:ext cx="1631339" cy="163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A261A06-F17D-6016-E582-EC1A1A1770E0}"/>
              </a:ext>
            </a:extLst>
          </p:cNvPr>
          <p:cNvSpPr/>
          <p:nvPr/>
        </p:nvSpPr>
        <p:spPr>
          <a:xfrm>
            <a:off x="9964175" y="2014144"/>
            <a:ext cx="70641" cy="7242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1C3305-4D07-BCF2-C2F2-C62A3AA3FA94}"/>
              </a:ext>
            </a:extLst>
          </p:cNvPr>
          <p:cNvSpPr txBox="1"/>
          <p:nvPr/>
        </p:nvSpPr>
        <p:spPr>
          <a:xfrm>
            <a:off x="10090923" y="1923609"/>
            <a:ext cx="1399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/>
              <a:t>Measurement</a:t>
            </a:r>
            <a:endParaRPr lang="nl-NL" sz="1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6C572D-7BB1-2310-4E7C-FF094718EB50}"/>
              </a:ext>
            </a:extLst>
          </p:cNvPr>
          <p:cNvCxnSpPr/>
          <p:nvPr/>
        </p:nvCxnSpPr>
        <p:spPr>
          <a:xfrm>
            <a:off x="9824488" y="2360527"/>
            <a:ext cx="2664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EFAC8AB-6206-47FE-AB01-EF92E1977245}"/>
              </a:ext>
            </a:extLst>
          </p:cNvPr>
          <p:cNvSpPr txBox="1"/>
          <p:nvPr/>
        </p:nvSpPr>
        <p:spPr>
          <a:xfrm>
            <a:off x="10090922" y="2173034"/>
            <a:ext cx="1399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/>
              <a:t>Prediction</a:t>
            </a:r>
            <a:endParaRPr lang="nl-NL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E6B15D-E842-DF51-9B63-2E606C90A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023" y="1444340"/>
            <a:ext cx="6495954" cy="487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FA56F-A64D-84B4-40FB-77D2DB7D7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AlgaeRadar</a:t>
            </a:r>
            <a:r>
              <a:rPr lang="nl-NL" dirty="0"/>
              <a:t> – S2 data – Loch Leven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FE2AED-39FC-44C8-8267-8E5696D36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20-02-2026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EDCEF-76C8-2B69-2C8C-6949F9243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11</a:t>
            </a:fld>
            <a:endParaRPr lang="nl-NL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9F1B513-6A99-FCC5-D245-1291AFBA3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948" y="130786"/>
            <a:ext cx="1631339" cy="163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1C911A-AF1D-0CDF-57B2-FE3D631C0E8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170790" y="1677306"/>
            <a:ext cx="7862400" cy="4402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49B140-6AEC-B280-46B7-7B058238A69A}"/>
              </a:ext>
            </a:extLst>
          </p:cNvPr>
          <p:cNvSpPr txBox="1"/>
          <p:nvPr/>
        </p:nvSpPr>
        <p:spPr>
          <a:xfrm>
            <a:off x="8659296" y="4726544"/>
            <a:ext cx="3914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Stirling</a:t>
            </a:r>
            <a:r>
              <a:rPr lang="nl-NL" dirty="0"/>
              <a:t> – </a:t>
            </a:r>
            <a:r>
              <a:rPr lang="nl-NL" dirty="0" err="1"/>
              <a:t>Chl</a:t>
            </a:r>
            <a:r>
              <a:rPr lang="nl-NL" dirty="0"/>
              <a:t>-a </a:t>
            </a:r>
            <a:r>
              <a:rPr lang="nl-NL" dirty="0" err="1"/>
              <a:t>maps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64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3D9C3D5-5D83-BE1E-BE98-C56617A545E0}"/>
              </a:ext>
            </a:extLst>
          </p:cNvPr>
          <p:cNvGrpSpPr/>
          <p:nvPr/>
        </p:nvGrpSpPr>
        <p:grpSpPr>
          <a:xfrm>
            <a:off x="2409232" y="1385362"/>
            <a:ext cx="9081055" cy="5120469"/>
            <a:chOff x="1951349" y="1422758"/>
            <a:chExt cx="9316726" cy="52187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CED0D80-A652-C7DD-7A02-17C3767F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1349" y="1422758"/>
              <a:ext cx="9316726" cy="521870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A1BF1D-CD58-0064-EDEF-347E13271951}"/>
                </a:ext>
              </a:extLst>
            </p:cNvPr>
            <p:cNvSpPr txBox="1"/>
            <p:nvPr/>
          </p:nvSpPr>
          <p:spPr>
            <a:xfrm>
              <a:off x="8212232" y="4157669"/>
              <a:ext cx="2977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/>
                <a:t>Model </a:t>
              </a:r>
              <a:r>
                <a:rPr lang="nl-NL" dirty="0" err="1"/>
                <a:t>prediction</a:t>
              </a:r>
              <a:r>
                <a:rPr lang="nl-NL" dirty="0"/>
                <a:t> for 1 week in </a:t>
              </a:r>
              <a:r>
                <a:rPr lang="nl-NL" dirty="0" err="1"/>
                <a:t>summer</a:t>
              </a:r>
              <a:r>
                <a:rPr lang="nl-NL" dirty="0"/>
                <a:t> 2017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260AD03-A67D-ED33-CF1B-CB6C2404D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AlgaeRadar</a:t>
            </a:r>
            <a:r>
              <a:rPr lang="nl-NL" dirty="0"/>
              <a:t> – S2 data - </a:t>
            </a:r>
            <a:r>
              <a:rPr lang="nl-NL" dirty="0" err="1"/>
              <a:t>LochLeven</a:t>
            </a:r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6C9ABE-41C2-D653-4AB1-2C277243A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20-02-2026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51706-5AE9-ACFA-3626-3E1C50AA4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12</a:t>
            </a:fld>
            <a:endParaRPr lang="nl-NL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C9F0862-6EB0-7505-2318-C84212010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948" y="130786"/>
            <a:ext cx="1631339" cy="163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019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jdelijke aanduiding voor afbeelding 128">
            <a:extLst>
              <a:ext uri="{FF2B5EF4-FFF2-40B4-BE49-F238E27FC236}">
                <a16:creationId xmlns:a16="http://schemas.microsoft.com/office/drawing/2014/main" id="{FA1B1A6D-3A86-4F95-8D24-AF1A478F45A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DE853615-DEEB-4AE7-AF32-85B217A8B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Contact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9B139452-27B1-41DF-AF0F-C8980743A8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facebook.com/</a:t>
            </a:r>
            <a:r>
              <a:rPr lang="en-GB" dirty="0" err="1"/>
              <a:t>deltaresNL</a:t>
            </a:r>
            <a:endParaRPr lang="en-GB" dirty="0"/>
          </a:p>
          <a:p>
            <a:r>
              <a:rPr lang="en-GB" dirty="0"/>
              <a:t>linkedin.com/company/</a:t>
            </a:r>
            <a:r>
              <a:rPr lang="en-GB" dirty="0" err="1"/>
              <a:t>deltares</a:t>
            </a:r>
            <a:endParaRPr lang="en-GB" dirty="0"/>
          </a:p>
          <a:p>
            <a:r>
              <a:rPr lang="en-GB" dirty="0"/>
              <a:t>@</a:t>
            </a:r>
            <a:r>
              <a:rPr lang="en-GB" dirty="0" err="1"/>
              <a:t>deltares</a:t>
            </a:r>
            <a:endParaRPr lang="en-GB" dirty="0"/>
          </a:p>
          <a:p>
            <a:r>
              <a:rPr lang="en-GB" dirty="0"/>
              <a:t>@</a:t>
            </a:r>
            <a:r>
              <a:rPr lang="en-GB" dirty="0" err="1"/>
              <a:t>deltaresNL</a:t>
            </a:r>
            <a:endParaRPr lang="en-GB" dirty="0"/>
          </a:p>
        </p:txBody>
      </p:sp>
      <p:sp>
        <p:nvSpPr>
          <p:cNvPr id="130" name="Tijdelijke aanduiding voor tekst 129">
            <a:extLst>
              <a:ext uri="{FF2B5EF4-FFF2-40B4-BE49-F238E27FC236}">
                <a16:creationId xmlns:a16="http://schemas.microsoft.com/office/drawing/2014/main" id="{97498EAD-D9BC-4497-809D-90BAC7FC8F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E748CDC-89CE-4868-BBD3-314EE3C75CA9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nl-NL"/>
              <a:t>18-03-2026</a:t>
            </a:r>
            <a:endParaRPr lang="en-GB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527063-DA4D-4620-ABD9-F492B543D31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42B3F14-D836-496B-80A2-23BE75BD68C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8BAE38E2-1983-4050-827C-41B7773A605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www.deltares.nl</a:t>
            </a:r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0FFFB232-6F62-4B57-BB77-335815282DE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GB" dirty="0"/>
              <a:t>info@deltares.nl</a:t>
            </a:r>
          </a:p>
        </p:txBody>
      </p:sp>
      <p:sp>
        <p:nvSpPr>
          <p:cNvPr id="32" name="Tijdelijke aanduiding voor tekst 31">
            <a:extLst>
              <a:ext uri="{FF2B5EF4-FFF2-40B4-BE49-F238E27FC236}">
                <a16:creationId xmlns:a16="http://schemas.microsoft.com/office/drawing/2014/main" id="{02F24713-9C0A-4AFA-A00E-70022DA3DE8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GB" dirty="0"/>
              <a:t>@</a:t>
            </a:r>
            <a:r>
              <a:rPr lang="en-GB" dirty="0" err="1"/>
              <a:t>deltares</a:t>
            </a:r>
            <a:endParaRPr lang="en-GB" dirty="0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72DACC00-A9E9-4C5F-BFBC-C16A5B12945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GB" dirty="0"/>
              <a:t>@</a:t>
            </a:r>
            <a:r>
              <a:rPr lang="en-GB" dirty="0" err="1"/>
              <a:t>deltares</a:t>
            </a:r>
            <a:endParaRPr lang="en-GB" dirty="0"/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78CAA8E6-A1D0-47B0-8ED6-0866768465F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GB" dirty="0"/>
              <a:t>linkedin.com/company/</a:t>
            </a:r>
            <a:r>
              <a:rPr lang="en-GB" dirty="0" err="1"/>
              <a:t>deltares</a:t>
            </a:r>
            <a:endParaRPr lang="en-GB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2F13401B-702F-48C9-B15A-134CFFE50A6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GB" dirty="0"/>
              <a:t>facebook.com/</a:t>
            </a:r>
            <a:r>
              <a:rPr lang="en-GB" dirty="0" err="1"/>
              <a:t>deltaresNL</a:t>
            </a:r>
            <a:endParaRPr lang="en-GB" dirty="0"/>
          </a:p>
        </p:txBody>
      </p:sp>
      <p:sp>
        <p:nvSpPr>
          <p:cNvPr id="131" name="Tijdelijke aanduiding voor afbeelding 130">
            <a:extLst>
              <a:ext uri="{FF2B5EF4-FFF2-40B4-BE49-F238E27FC236}">
                <a16:creationId xmlns:a16="http://schemas.microsoft.com/office/drawing/2014/main" id="{57CA46A9-1D4A-467A-A87B-6BD96604A40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2" name="Tijdelijke aanduiding voor afbeelding 131">
            <a:extLst>
              <a:ext uri="{FF2B5EF4-FFF2-40B4-BE49-F238E27FC236}">
                <a16:creationId xmlns:a16="http://schemas.microsoft.com/office/drawing/2014/main" id="{18E735EB-9646-4D6D-BFE0-DDD1E99DDAE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3" name="Tijdelijke aanduiding voor afbeelding 132">
            <a:extLst>
              <a:ext uri="{FF2B5EF4-FFF2-40B4-BE49-F238E27FC236}">
                <a16:creationId xmlns:a16="http://schemas.microsoft.com/office/drawing/2014/main" id="{5C898AB1-C463-4387-91E7-C06B9A74641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4" name="Tijdelijke aanduiding voor afbeelding 133">
            <a:extLst>
              <a:ext uri="{FF2B5EF4-FFF2-40B4-BE49-F238E27FC236}">
                <a16:creationId xmlns:a16="http://schemas.microsoft.com/office/drawing/2014/main" id="{0D28C0E5-4C65-4285-85FF-093CDD6A3BB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5" name="Tijdelijke aanduiding voor afbeelding 134">
            <a:extLst>
              <a:ext uri="{FF2B5EF4-FFF2-40B4-BE49-F238E27FC236}">
                <a16:creationId xmlns:a16="http://schemas.microsoft.com/office/drawing/2014/main" id="{4091A081-5427-48B3-92ED-7E3D18FA314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6" name="Tijdelijke aanduiding voor afbeelding 135">
            <a:extLst>
              <a:ext uri="{FF2B5EF4-FFF2-40B4-BE49-F238E27FC236}">
                <a16:creationId xmlns:a16="http://schemas.microsoft.com/office/drawing/2014/main" id="{50708FCB-95E4-42BE-B3D9-A5494748500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0588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220B9-3E1C-31C3-E3A2-71CCC3FE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&amp; activiteiten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58176-C987-05E9-2549-667502BC3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Ontwikkelen van nieuwe toepassingen voor waterkwaliteit en biodiversiteit</a:t>
            </a:r>
          </a:p>
          <a:p>
            <a:r>
              <a:rPr lang="nl-NL" dirty="0"/>
              <a:t>Voorbereiden van gebruikers op toekomstige Copernicus-missies</a:t>
            </a:r>
          </a:p>
          <a:p>
            <a:r>
              <a:rPr lang="nl-NL" dirty="0"/>
              <a:t>Gebruik van CHIME, LSTM en ROSE-L</a:t>
            </a:r>
          </a:p>
          <a:p>
            <a:r>
              <a:rPr lang="nl-NL" dirty="0"/>
              <a:t>Combinatie met bestaande </a:t>
            </a:r>
            <a:r>
              <a:rPr lang="nl-NL" dirty="0" err="1"/>
              <a:t>Sentinel</a:t>
            </a:r>
            <a:r>
              <a:rPr lang="nl-NL" dirty="0"/>
              <a:t>-data en in-situ metingen</a:t>
            </a:r>
          </a:p>
          <a:p>
            <a:endParaRPr lang="nl-NL" dirty="0"/>
          </a:p>
          <a:p>
            <a:r>
              <a:rPr lang="nl-NL" dirty="0"/>
              <a:t>Simulaties van CHIME-, LSTM- en ROSE-L-datasets</a:t>
            </a:r>
          </a:p>
          <a:p>
            <a:r>
              <a:rPr lang="nl-NL" dirty="0"/>
              <a:t>Ontwikkeling toepassingen voor waterkwaliteit en algenbloei</a:t>
            </a:r>
          </a:p>
          <a:p>
            <a:r>
              <a:rPr lang="nl-NL" dirty="0"/>
              <a:t>Monitoring van wetlands en biodiversiteit</a:t>
            </a:r>
          </a:p>
          <a:p>
            <a:r>
              <a:rPr lang="nl-NL" dirty="0"/>
              <a:t>Demonstraties in NL, UK en RO</a:t>
            </a:r>
          </a:p>
          <a:p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91040-EA15-6BA9-09A2-A638E99F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18-03-2026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5043E-5DFB-87F7-EFC5-8C43FD092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2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F277F-D443-554F-BDED-6A96CDF0C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815" y="5324566"/>
            <a:ext cx="5820587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49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D2D4B2D-B165-054E-6D5A-58882E902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CHIME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C8AD4-7E0B-E0D7-1DD8-A3DA0DFD5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18-03-2026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8C4E1C-0C56-CB9B-9697-A63A2DA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3</a:t>
            </a:fld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D30F7E-DF2F-B960-AEF3-B8DBFFE346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spcBef>
                <a:spcPts val="2500"/>
              </a:spcBef>
              <a:buNone/>
            </a:pPr>
            <a:r>
              <a:rPr lang="nl-NL" sz="1400" b="1" dirty="0" err="1"/>
              <a:t>Hyperspectrale</a:t>
            </a:r>
            <a:r>
              <a:rPr lang="nl-NL" sz="1400" b="1" dirty="0"/>
              <a:t> aardobservatie</a:t>
            </a:r>
          </a:p>
          <a:p>
            <a:pPr marL="0" lvl="1" indent="0">
              <a:buNone/>
            </a:pPr>
            <a:r>
              <a:rPr lang="nl-NL" sz="1400" dirty="0"/>
              <a:t>CHIME gebruikt honderden smalle spectrale banden voor gedetailleerde informatie over land- en wateroppervlakken </a:t>
            </a:r>
            <a:r>
              <a:rPr lang="nl-NL" sz="1400" dirty="0">
                <a:sym typeface="Symbol" panose="05050102010706020507" pitchFamily="18" charset="2"/>
              </a:rPr>
              <a:t> preciezere schattingen.</a:t>
            </a:r>
          </a:p>
          <a:p>
            <a:pPr marL="0" lvl="1" indent="0">
              <a:buNone/>
            </a:pPr>
            <a:endParaRPr lang="nl-NL" sz="1400" dirty="0">
              <a:sym typeface="Symbol" panose="05050102010706020507" pitchFamily="18" charset="2"/>
            </a:endParaRPr>
          </a:p>
          <a:p>
            <a:pPr marL="0" lvl="1" indent="0">
              <a:buNone/>
            </a:pPr>
            <a:r>
              <a:rPr lang="nl-NL" sz="1400" dirty="0">
                <a:sym typeface="Symbol" panose="05050102010706020507" pitchFamily="18" charset="2"/>
              </a:rPr>
              <a:t>Spectrale range: 400-2500 nm</a:t>
            </a:r>
          </a:p>
          <a:p>
            <a:pPr marL="0" lvl="1" indent="0">
              <a:buNone/>
            </a:pPr>
            <a:r>
              <a:rPr lang="nl-NL" sz="1400" dirty="0">
                <a:sym typeface="Symbol" panose="05050102010706020507" pitchFamily="18" charset="2"/>
              </a:rPr>
              <a:t>Bandwijdte: &lt; 10 nm</a:t>
            </a:r>
          </a:p>
          <a:p>
            <a:pPr marL="0" lvl="1" indent="0">
              <a:buNone/>
            </a:pPr>
            <a:r>
              <a:rPr lang="nl-NL" sz="1400" dirty="0">
                <a:sym typeface="Symbol" panose="05050102010706020507" pitchFamily="18" charset="2"/>
              </a:rPr>
              <a:t>Ruimtelijke resolutie: 30 m</a:t>
            </a:r>
          </a:p>
          <a:p>
            <a:pPr marL="0" lvl="1" indent="0">
              <a:buNone/>
            </a:pPr>
            <a:r>
              <a:rPr lang="nl-NL" sz="1400" dirty="0" err="1">
                <a:sym typeface="Symbol" panose="05050102010706020507" pitchFamily="18" charset="2"/>
              </a:rPr>
              <a:t>Revisit</a:t>
            </a:r>
            <a:r>
              <a:rPr lang="nl-NL" sz="1400" dirty="0">
                <a:sym typeface="Symbol" panose="05050102010706020507" pitchFamily="18" charset="2"/>
              </a:rPr>
              <a:t>: 11 dagen</a:t>
            </a:r>
            <a:endParaRPr lang="nl-NL" sz="1400" dirty="0"/>
          </a:p>
          <a:p>
            <a:pPr marL="0" indent="0">
              <a:spcBef>
                <a:spcPts val="2500"/>
              </a:spcBef>
              <a:buNone/>
            </a:pPr>
            <a:r>
              <a:rPr lang="nl-NL" sz="1400" b="1" dirty="0"/>
              <a:t>Zeer geschikt voor waterkwaliteit</a:t>
            </a:r>
          </a:p>
          <a:p>
            <a:pPr marL="285750" lvl="1" indent="-285750"/>
            <a:r>
              <a:rPr lang="nl-NL" sz="1400" dirty="0" err="1"/>
              <a:t>chlorofyl-a</a:t>
            </a:r>
            <a:r>
              <a:rPr lang="nl-NL" sz="1400" dirty="0"/>
              <a:t>, </a:t>
            </a:r>
          </a:p>
          <a:p>
            <a:pPr marL="285750" lvl="1" indent="-285750"/>
            <a:r>
              <a:rPr lang="nl-NL" sz="1400" dirty="0"/>
              <a:t>troebelheid</a:t>
            </a:r>
          </a:p>
          <a:p>
            <a:pPr marL="285750" lvl="1" indent="-285750"/>
            <a:r>
              <a:rPr lang="nl-NL" sz="1400" dirty="0"/>
              <a:t>organisch materiaal</a:t>
            </a:r>
          </a:p>
          <a:p>
            <a:pPr marL="0" lvl="1" indent="0">
              <a:buNone/>
            </a:pPr>
            <a:endParaRPr lang="nl-NL" sz="1400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AF34B1B-2627-4353-468E-E678AA4BE85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" b="57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9179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76C42-F845-B478-80DD-DD549BBC4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Land Surface </a:t>
            </a:r>
            <a:r>
              <a:rPr lang="nl-NL" dirty="0" err="1"/>
              <a:t>Temperature</a:t>
            </a:r>
            <a:r>
              <a:rPr lang="nl-NL" dirty="0"/>
              <a:t> Monitoring (LSTM)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9926B-B4D9-4220-BF1D-71C6BBC17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18-03-2026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034B89-FF58-FC04-4E9D-B0FA59F0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4</a:t>
            </a:fld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98B774-23C4-4018-70F1-9E8E0DB9A3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Meet thermische infraroodstraling (8-14 µm) </a:t>
            </a:r>
            <a:r>
              <a:rPr lang="nl-NL" dirty="0">
                <a:sym typeface="Symbol" panose="05050102010706020507" pitchFamily="18" charset="2"/>
              </a:rPr>
              <a:t> omrekenen naar temperatuur</a:t>
            </a:r>
          </a:p>
          <a:p>
            <a:r>
              <a:rPr lang="nl-NL" dirty="0">
                <a:sym typeface="Symbol" panose="05050102010706020507" pitchFamily="18" charset="2"/>
              </a:rPr>
              <a:t>Ruimtelijke resolutie: 50 m</a:t>
            </a:r>
          </a:p>
          <a:p>
            <a:r>
              <a:rPr lang="nl-NL" dirty="0">
                <a:sym typeface="Symbol" panose="05050102010706020507" pitchFamily="18" charset="2"/>
              </a:rPr>
              <a:t>Temporele resolutie: elke 2 dagen (2 satellieten)</a:t>
            </a:r>
            <a:endParaRPr lang="nl-NL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7A74BBE-03BD-C9AB-A97D-2F76FB63816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r="90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0005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AD8C-F427-EE2E-CC7A-C0CC4D699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ROSE-L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48087-FD2B-736F-192F-A99A9222C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18-03-2026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C345B-CD6E-48C4-19E7-AB15782FD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5</a:t>
            </a:fld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1AEC44-8E5E-303B-B0C6-6010D7F1E0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L-band (~20-30 cm) radar </a:t>
            </a:r>
            <a:r>
              <a:rPr lang="nl-NL" dirty="0">
                <a:sym typeface="Symbol" panose="05050102010706020507" pitchFamily="18" charset="2"/>
              </a:rPr>
              <a:t></a:t>
            </a:r>
            <a:r>
              <a:rPr lang="nl-NL" dirty="0"/>
              <a:t> vegetatie, bodemvocht, hoogwater</a:t>
            </a:r>
          </a:p>
          <a:p>
            <a:r>
              <a:rPr lang="nl-NL" dirty="0"/>
              <a:t>Komt over: elke 3 dagen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BDBD407-CFA1-0D1A-9F52-0030E7F47C0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r="14291"/>
          <a:stretch>
            <a:fillRect/>
          </a:stretch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</p:spTree>
    <p:extLst>
      <p:ext uri="{BB962C8B-B14F-4D97-AF65-F5344CB8AC3E}">
        <p14:creationId xmlns:p14="http://schemas.microsoft.com/office/powerpoint/2010/main" val="494206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AB6B954-0421-87FE-29CA-CBDD04F7E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CHIME: Image to image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2EC62D-7B4A-287D-9A96-6F81DEADA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18-03-2026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282C4-8981-EFE1-713B-0E49FFD7E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6</a:t>
            </a:fld>
            <a:endParaRPr lang="nl-NL"/>
          </a:p>
        </p:txBody>
      </p:sp>
      <p:pic>
        <p:nvPicPr>
          <p:cNvPr id="8" name="Picture 7" descr="A graph of a graph&#10;&#10;AI-generated content may be incorrect.">
            <a:extLst>
              <a:ext uri="{FF2B5EF4-FFF2-40B4-BE49-F238E27FC236}">
                <a16:creationId xmlns:a16="http://schemas.microsoft.com/office/drawing/2014/main" id="{00DB4E37-743D-FD15-FD84-29C42263F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37" y="1504462"/>
            <a:ext cx="3661649" cy="3663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190258-061E-E819-FC69-C23860503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514" y="1504462"/>
            <a:ext cx="3661649" cy="36634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F143A2-0193-B7A9-A3AF-E59B1D991E68}"/>
              </a:ext>
            </a:extLst>
          </p:cNvPr>
          <p:cNvSpPr txBox="1"/>
          <p:nvPr/>
        </p:nvSpPr>
        <p:spPr>
          <a:xfrm>
            <a:off x="987506" y="5169551"/>
            <a:ext cx="291122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/>
              <a:t>Random Forest Regressor True Vs Simulated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CAA645-5AED-0353-EB7B-8A7A558E1589}"/>
              </a:ext>
            </a:extLst>
          </p:cNvPr>
          <p:cNvSpPr txBox="1"/>
          <p:nvPr/>
        </p:nvSpPr>
        <p:spPr>
          <a:xfrm>
            <a:off x="4992890" y="5169551"/>
            <a:ext cx="291122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err="1"/>
              <a:t>MultiLayer</a:t>
            </a:r>
            <a:r>
              <a:rPr lang="en-GB" sz="1600"/>
              <a:t> </a:t>
            </a:r>
            <a:r>
              <a:rPr lang="en-GB" sz="1600" err="1"/>
              <a:t>PerceptronRegressor</a:t>
            </a:r>
            <a:r>
              <a:rPr lang="en-GB" sz="1600"/>
              <a:t> True Vs Simulated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B47E85-2BCE-08AE-4ECE-D9C8A3922776}"/>
              </a:ext>
            </a:extLst>
          </p:cNvPr>
          <p:cNvSpPr txBox="1"/>
          <p:nvPr/>
        </p:nvSpPr>
        <p:spPr>
          <a:xfrm>
            <a:off x="8900582" y="5169550"/>
            <a:ext cx="291122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err="1"/>
              <a:t>XGBoost</a:t>
            </a:r>
            <a:r>
              <a:rPr lang="en-GB" sz="1600"/>
              <a:t> Regressor True Vs Simulated</a:t>
            </a:r>
            <a:endParaRPr lang="en-US"/>
          </a:p>
        </p:txBody>
      </p:sp>
      <p:pic>
        <p:nvPicPr>
          <p:cNvPr id="13" name="Picture 12" descr="A graph of a graph&#10;&#10;AI-generated content may be incorrect.">
            <a:extLst>
              <a:ext uri="{FF2B5EF4-FFF2-40B4-BE49-F238E27FC236}">
                <a16:creationId xmlns:a16="http://schemas.microsoft.com/office/drawing/2014/main" id="{F5AEB721-DB5E-6929-13FF-DFDFEB9E4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591" y="1504462"/>
            <a:ext cx="3661649" cy="3663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AB7C03-33A3-B221-5C66-11AA43A88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9871" y="621041"/>
            <a:ext cx="1272650" cy="388654"/>
          </a:xfrm>
          <a:prstGeom prst="rect">
            <a:avLst/>
          </a:prstGeom>
        </p:spPr>
      </p:pic>
      <p:pic>
        <p:nvPicPr>
          <p:cNvPr id="17" name="Picture Placeholder 9">
            <a:extLst>
              <a:ext uri="{FF2B5EF4-FFF2-40B4-BE49-F238E27FC236}">
                <a16:creationId xmlns:a16="http://schemas.microsoft.com/office/drawing/2014/main" id="{3BEC6D21-640E-7AF3-00C8-944BF63C7D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" b="5798"/>
          <a:stretch>
            <a:fillRect/>
          </a:stretch>
        </p:blipFill>
        <p:spPr>
          <a:xfrm>
            <a:off x="6096000" y="322875"/>
            <a:ext cx="1156659" cy="98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99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7740D-686F-AD04-4A4D-7B1C6455B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Example</a:t>
            </a:r>
            <a:r>
              <a:rPr lang="nl-NL" dirty="0"/>
              <a:t>: </a:t>
            </a:r>
            <a:r>
              <a:rPr lang="nl-NL" dirty="0" err="1"/>
              <a:t>Danube</a:t>
            </a:r>
            <a:r>
              <a:rPr lang="nl-NL" dirty="0"/>
              <a:t> Delta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23D7FC-065F-483C-98B7-602592D8D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18-03-2026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9850B-3FD8-55F6-2A68-EF7E2F801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7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015C15-8F61-24AA-4401-40FC8A3AA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929" y="1848475"/>
            <a:ext cx="7872142" cy="3795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0AED21-BD31-2FA2-FF8A-407F5779C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871" y="621041"/>
            <a:ext cx="1272650" cy="388654"/>
          </a:xfrm>
          <a:prstGeom prst="rect">
            <a:avLst/>
          </a:prstGeom>
        </p:spPr>
      </p:pic>
      <p:pic>
        <p:nvPicPr>
          <p:cNvPr id="8" name="Picture Placeholder 9">
            <a:extLst>
              <a:ext uri="{FF2B5EF4-FFF2-40B4-BE49-F238E27FC236}">
                <a16:creationId xmlns:a16="http://schemas.microsoft.com/office/drawing/2014/main" id="{C65DC3C5-F66F-4995-FE81-B24EDAB71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" b="5798"/>
          <a:stretch>
            <a:fillRect/>
          </a:stretch>
        </p:blipFill>
        <p:spPr>
          <a:xfrm>
            <a:off x="6096000" y="322875"/>
            <a:ext cx="1156659" cy="98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63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490AC-6E39-3513-3CD8-CEDF52347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 situ to image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C73220-25D3-FFCA-0A27-8249F2A9C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18-03-2026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E4B01-80BD-4E1B-F163-07DF35DD5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8</a:t>
            </a:fld>
            <a:endParaRPr lang="nl-NL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98086CD-D02F-F5A4-19F1-2C7CE231AE32}"/>
              </a:ext>
            </a:extLst>
          </p:cNvPr>
          <p:cNvGrpSpPr/>
          <p:nvPr/>
        </p:nvGrpSpPr>
        <p:grpSpPr>
          <a:xfrm>
            <a:off x="2799758" y="1116192"/>
            <a:ext cx="6615922" cy="5481972"/>
            <a:chOff x="3541346" y="-4071"/>
            <a:chExt cx="7790961" cy="6641775"/>
          </a:xfrm>
        </p:grpSpPr>
        <p:pic>
          <p:nvPicPr>
            <p:cNvPr id="5" name="Picture 4" descr="A graph with a red line and a blue line&#10;&#10;AI-generated content may be incorrect.">
              <a:extLst>
                <a:ext uri="{FF2B5EF4-FFF2-40B4-BE49-F238E27FC236}">
                  <a16:creationId xmlns:a16="http://schemas.microsoft.com/office/drawing/2014/main" id="{EFB7ADDA-CF8A-943E-936C-8249A1D38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65182" y="113568"/>
              <a:ext cx="3667125" cy="3209925"/>
            </a:xfrm>
            <a:prstGeom prst="rect">
              <a:avLst/>
            </a:prstGeom>
          </p:spPr>
        </p:pic>
        <p:pic>
          <p:nvPicPr>
            <p:cNvPr id="6" name="Picture 5" descr="A graph with a red line and a blue line&#10;&#10;AI-generated content may be incorrect.">
              <a:extLst>
                <a:ext uri="{FF2B5EF4-FFF2-40B4-BE49-F238E27FC236}">
                  <a16:creationId xmlns:a16="http://schemas.microsoft.com/office/drawing/2014/main" id="{EBD37B5F-2664-058D-8F33-4DF6D830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1519" y="3421673"/>
              <a:ext cx="3657600" cy="3209925"/>
            </a:xfrm>
            <a:prstGeom prst="rect">
              <a:avLst/>
            </a:prstGeom>
          </p:spPr>
        </p:pic>
        <p:pic>
          <p:nvPicPr>
            <p:cNvPr id="7" name="Picture 6" descr="A graph with a red line and blue dots&#10;&#10;AI-generated content may be incorrect.">
              <a:extLst>
                <a:ext uri="{FF2B5EF4-FFF2-40B4-BE49-F238E27FC236}">
                  <a16:creationId xmlns:a16="http://schemas.microsoft.com/office/drawing/2014/main" id="{7A2E79ED-CE76-0267-AE88-970741B06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5009" y="3427779"/>
              <a:ext cx="3667125" cy="3209925"/>
            </a:xfrm>
            <a:prstGeom prst="rect">
              <a:avLst/>
            </a:prstGeom>
          </p:spPr>
        </p:pic>
        <p:pic>
          <p:nvPicPr>
            <p:cNvPr id="8" name="Picture 7" descr="A graph of a graph with numbers and a red line">
              <a:extLst>
                <a:ext uri="{FF2B5EF4-FFF2-40B4-BE49-F238E27FC236}">
                  <a16:creationId xmlns:a16="http://schemas.microsoft.com/office/drawing/2014/main" id="{9431F65E-0AD2-1BBD-4166-36363025E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1346" y="-4071"/>
              <a:ext cx="3657600" cy="320992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632B33-6C96-B782-10A1-88EAB8153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9871" y="621041"/>
            <a:ext cx="1272650" cy="388654"/>
          </a:xfrm>
          <a:prstGeom prst="rect">
            <a:avLst/>
          </a:prstGeom>
        </p:spPr>
      </p:pic>
      <p:pic>
        <p:nvPicPr>
          <p:cNvPr id="11" name="Picture Placeholder 9">
            <a:extLst>
              <a:ext uri="{FF2B5EF4-FFF2-40B4-BE49-F238E27FC236}">
                <a16:creationId xmlns:a16="http://schemas.microsoft.com/office/drawing/2014/main" id="{4E120DAD-082E-53B4-665B-A40F7F85FA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" b="5798"/>
          <a:stretch>
            <a:fillRect/>
          </a:stretch>
        </p:blipFill>
        <p:spPr>
          <a:xfrm>
            <a:off x="6096000" y="322875"/>
            <a:ext cx="1156659" cy="98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48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B71C7-EB73-678C-5E4F-A46634B32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Example</a:t>
            </a:r>
            <a:r>
              <a:rPr lang="nl-NL" dirty="0"/>
              <a:t>: </a:t>
            </a:r>
            <a:r>
              <a:rPr lang="nl-NL" dirty="0" err="1"/>
              <a:t>Danube</a:t>
            </a:r>
            <a:r>
              <a:rPr lang="nl-NL" dirty="0"/>
              <a:t> Delta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9DAA97-5FC9-F58B-337B-A71E62621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18-03-2026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5A657-FAFA-8E4C-5FF5-70EB109ED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9</a:t>
            </a:fld>
            <a:endParaRPr lang="nl-NL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5C31A3-AC6B-59DC-6B46-31CEF4C9A838}"/>
              </a:ext>
            </a:extLst>
          </p:cNvPr>
          <p:cNvGrpSpPr/>
          <p:nvPr/>
        </p:nvGrpSpPr>
        <p:grpSpPr>
          <a:xfrm>
            <a:off x="1789543" y="1637954"/>
            <a:ext cx="8928456" cy="4769286"/>
            <a:chOff x="1798970" y="1211385"/>
            <a:chExt cx="8928456" cy="4769286"/>
          </a:xfrm>
        </p:grpSpPr>
        <p:pic>
          <p:nvPicPr>
            <p:cNvPr id="13" name="Picture 12" descr="Aerial view of a body of water&#10;&#10;AI-generated content may be incorrect.">
              <a:extLst>
                <a:ext uri="{FF2B5EF4-FFF2-40B4-BE49-F238E27FC236}">
                  <a16:creationId xmlns:a16="http://schemas.microsoft.com/office/drawing/2014/main" id="{D061FB44-58CE-732B-51F1-91D4FFFA3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70547" y="1211385"/>
              <a:ext cx="2750108" cy="3976077"/>
            </a:xfrm>
            <a:prstGeom prst="rect">
              <a:avLst/>
            </a:prstGeom>
          </p:spPr>
        </p:pic>
        <p:pic>
          <p:nvPicPr>
            <p:cNvPr id="14" name="Picture 13" descr="Aerial view of a body of water&#10;&#10;AI-generated content may be incorrect.">
              <a:extLst>
                <a:ext uri="{FF2B5EF4-FFF2-40B4-BE49-F238E27FC236}">
                  <a16:creationId xmlns:a16="http://schemas.microsoft.com/office/drawing/2014/main" id="{5B5E435B-5841-BA1F-686C-328CCB6B4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8970" y="1216270"/>
              <a:ext cx="2740339" cy="396630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B931034-B0D6-97DE-7B14-7FB387ED06D9}"/>
                </a:ext>
              </a:extLst>
            </p:cNvPr>
            <p:cNvSpPr/>
            <p:nvPr/>
          </p:nvSpPr>
          <p:spPr>
            <a:xfrm>
              <a:off x="5317719" y="2521276"/>
              <a:ext cx="1767416" cy="111125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In-Situ Random Forest Regressor</a:t>
              </a:r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5E31A1-9D3F-E0C8-ABC4-00B42E787D28}"/>
                </a:ext>
              </a:extLst>
            </p:cNvPr>
            <p:cNvSpPr txBox="1"/>
            <p:nvPr/>
          </p:nvSpPr>
          <p:spPr>
            <a:xfrm>
              <a:off x="1851268" y="5242006"/>
              <a:ext cx="2633621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400"/>
                <a:t>Input S2_MSIL2A RGB image.</a:t>
              </a:r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A600BE-3D4B-0DB5-73D4-60247708F027}"/>
                </a:ext>
              </a:extLst>
            </p:cNvPr>
            <p:cNvSpPr txBox="1"/>
            <p:nvPr/>
          </p:nvSpPr>
          <p:spPr>
            <a:xfrm>
              <a:off x="7751883" y="5242007"/>
              <a:ext cx="2975543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400"/>
                <a:t>Simulated CHIME RGB image.</a:t>
              </a:r>
              <a:br>
                <a:rPr lang="en-GB" sz="1400"/>
              </a:br>
              <a:r>
                <a:rPr lang="en-GB" sz="1400"/>
                <a:t>Band combination: </a:t>
              </a:r>
              <a:r>
                <a:rPr lang="en-GB" sz="1400" b="1">
                  <a:solidFill>
                    <a:srgbClr val="FF0000"/>
                  </a:solidFill>
                </a:rPr>
                <a:t>R</a:t>
              </a:r>
              <a:r>
                <a:rPr lang="en-GB" sz="1400"/>
                <a:t>: B31 (645 nm), </a:t>
              </a:r>
              <a:r>
                <a:rPr lang="en-GB" sz="1400" b="1">
                  <a:solidFill>
                    <a:srgbClr val="00B050"/>
                  </a:solidFill>
                </a:rPr>
                <a:t>G</a:t>
              </a:r>
              <a:r>
                <a:rPr lang="en-GB" sz="1400"/>
                <a:t>: B16 (519 nm), </a:t>
              </a:r>
              <a:r>
                <a:rPr lang="en-GB" sz="1400" b="1">
                  <a:solidFill>
                    <a:srgbClr val="0070C0"/>
                  </a:solidFill>
                </a:rPr>
                <a:t>B</a:t>
              </a:r>
              <a:r>
                <a:rPr lang="en-GB" sz="1400"/>
                <a:t>: B10 (475 nm) </a:t>
              </a:r>
              <a:endParaRPr lang="en-US"/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EC666161-1D29-4F5A-02FA-4AA5515CC8A7}"/>
                </a:ext>
              </a:extLst>
            </p:cNvPr>
            <p:cNvSpPr/>
            <p:nvPr/>
          </p:nvSpPr>
          <p:spPr>
            <a:xfrm>
              <a:off x="4582583" y="3037416"/>
              <a:ext cx="645583" cy="264583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8AA5602B-FEC3-0EC8-4AF3-7395E421437B}"/>
                </a:ext>
              </a:extLst>
            </p:cNvPr>
            <p:cNvSpPr/>
            <p:nvPr/>
          </p:nvSpPr>
          <p:spPr>
            <a:xfrm>
              <a:off x="7230044" y="3037416"/>
              <a:ext cx="645583" cy="264583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1" name="Picture Placeholder 9">
            <a:extLst>
              <a:ext uri="{FF2B5EF4-FFF2-40B4-BE49-F238E27FC236}">
                <a16:creationId xmlns:a16="http://schemas.microsoft.com/office/drawing/2014/main" id="{E479741C-225C-DAFB-8464-22493B07A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" b="5798"/>
          <a:stretch>
            <a:fillRect/>
          </a:stretch>
        </p:blipFill>
        <p:spPr>
          <a:xfrm>
            <a:off x="6096000" y="322875"/>
            <a:ext cx="1156659" cy="98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99422"/>
      </p:ext>
    </p:extLst>
  </p:cSld>
  <p:clrMapOvr>
    <a:masterClrMapping/>
  </p:clrMapOvr>
</p:sld>
</file>

<file path=ppt/theme/theme1.xml><?xml version="1.0" encoding="utf-8"?>
<a:theme xmlns:a="http://schemas.openxmlformats.org/drawingml/2006/main" name="Deltares">
  <a:themeElements>
    <a:clrScheme name="Deltares">
      <a:dk1>
        <a:sysClr val="windowText" lastClr="000000"/>
      </a:dk1>
      <a:lt1>
        <a:sysClr val="window" lastClr="FFFFFF"/>
      </a:lt1>
      <a:dk2>
        <a:srgbClr val="080C80"/>
      </a:dk2>
      <a:lt2>
        <a:srgbClr val="F2F2F2"/>
      </a:lt2>
      <a:accent1>
        <a:srgbClr val="080C80"/>
      </a:accent1>
      <a:accent2>
        <a:srgbClr val="0D38E0"/>
      </a:accent2>
      <a:accent3>
        <a:srgbClr val="0EBBF0"/>
      </a:accent3>
      <a:accent4>
        <a:srgbClr val="00B389"/>
      </a:accent4>
      <a:accent5>
        <a:srgbClr val="00CC96"/>
      </a:accent5>
      <a:accent6>
        <a:srgbClr val="00E6A1"/>
      </a:accent6>
      <a:hlink>
        <a:srgbClr val="0D38E0"/>
      </a:hlink>
      <a:folHlink>
        <a:srgbClr val="7070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ltares - Sjabloon UK.potx" id="{60C54E0E-A5B2-4FEE-8E0B-136331C7CB0D}" vid="{4F8657CA-FEBF-4234-88FD-946F34CF5C03}"/>
    </a:ext>
  </a:extLst>
</a:theme>
</file>

<file path=ppt/theme/theme2.xml><?xml version="1.0" encoding="utf-8"?>
<a:theme xmlns:a="http://schemas.openxmlformats.org/drawingml/2006/main" name="Kantoorthema">
  <a:themeElements>
    <a:clrScheme name="Deltares">
      <a:dk1>
        <a:sysClr val="windowText" lastClr="000000"/>
      </a:dk1>
      <a:lt1>
        <a:sysClr val="window" lastClr="FFFFFF"/>
      </a:lt1>
      <a:dk2>
        <a:srgbClr val="0A28A3"/>
      </a:dk2>
      <a:lt2>
        <a:srgbClr val="FFFFFF"/>
      </a:lt2>
      <a:accent1>
        <a:srgbClr val="0A28A3"/>
      </a:accent1>
      <a:accent2>
        <a:srgbClr val="0E43F0"/>
      </a:accent2>
      <a:accent3>
        <a:srgbClr val="0ECAF0"/>
      </a:accent3>
      <a:accent4>
        <a:srgbClr val="00B389"/>
      </a:accent4>
      <a:accent5>
        <a:srgbClr val="00CC96"/>
      </a:accent5>
      <a:accent6>
        <a:srgbClr val="00E6A1"/>
      </a:accent6>
      <a:hlink>
        <a:srgbClr val="0E43F0"/>
      </a:hlink>
      <a:folHlink>
        <a:srgbClr val="0A28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Deltares">
      <a:dk1>
        <a:sysClr val="windowText" lastClr="000000"/>
      </a:dk1>
      <a:lt1>
        <a:sysClr val="window" lastClr="FFFFFF"/>
      </a:lt1>
      <a:dk2>
        <a:srgbClr val="0A28A3"/>
      </a:dk2>
      <a:lt2>
        <a:srgbClr val="FFFFFF"/>
      </a:lt2>
      <a:accent1>
        <a:srgbClr val="0A28A3"/>
      </a:accent1>
      <a:accent2>
        <a:srgbClr val="0E43F0"/>
      </a:accent2>
      <a:accent3>
        <a:srgbClr val="0ECAF0"/>
      </a:accent3>
      <a:accent4>
        <a:srgbClr val="00B389"/>
      </a:accent4>
      <a:accent5>
        <a:srgbClr val="00CC96"/>
      </a:accent5>
      <a:accent6>
        <a:srgbClr val="00E6A1"/>
      </a:accent6>
      <a:hlink>
        <a:srgbClr val="0E43F0"/>
      </a:hlink>
      <a:folHlink>
        <a:srgbClr val="0A28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2B7C03B6AD2843B80B5A3F23873F2C" ma:contentTypeVersion="3" ma:contentTypeDescription="Een nieuw document maken." ma:contentTypeScope="" ma:versionID="5be128805ddda843385c89910046a210">
  <xsd:schema xmlns:xsd="http://www.w3.org/2001/XMLSchema" xmlns:xs="http://www.w3.org/2001/XMLSchema" xmlns:p="http://schemas.microsoft.com/office/2006/metadata/properties" xmlns:ns2="afdf22e8-1abb-4daf-91cd-db08f22a058c" targetNamespace="http://schemas.microsoft.com/office/2006/metadata/properties" ma:root="true" ma:fieldsID="843f9fb010404f43f3b5149003bd6d70" ns2:_="">
    <xsd:import namespace="afdf22e8-1abb-4daf-91cd-db08f22a05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df22e8-1abb-4daf-91cd-db08f22a05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221BD0-E59E-46E0-B1AC-BE7CBFCC0201}"/>
</file>

<file path=customXml/itemProps2.xml><?xml version="1.0" encoding="utf-8"?>
<ds:datastoreItem xmlns:ds="http://schemas.openxmlformats.org/officeDocument/2006/customXml" ds:itemID="{BADF6626-F3CA-4DB6-97F3-50ACA793C97C}">
  <ds:schemaRefs>
    <ds:schemaRef ds:uri="http://schemas.microsoft.com/office/2006/metadata/properties"/>
    <ds:schemaRef ds:uri="http://schemas.microsoft.com/office/infopath/2007/PartnerControls"/>
    <ds:schemaRef ds:uri="dead17b3-d09a-4d17-9633-982b423f4fbc"/>
    <ds:schemaRef ds:uri="edd774d5-6d8f-4b83-b098-255576e86aac"/>
  </ds:schemaRefs>
</ds:datastoreItem>
</file>

<file path=customXml/itemProps3.xml><?xml version="1.0" encoding="utf-8"?>
<ds:datastoreItem xmlns:ds="http://schemas.openxmlformats.org/officeDocument/2006/customXml" ds:itemID="{3BF049C5-34FC-4054-9737-0DAA15D8F6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Deltares - Template UK</Template>
  <TotalTime>7038</TotalTime>
  <Words>362</Words>
  <Application>Microsoft Office PowerPoint</Application>
  <PresentationFormat>Widescreen</PresentationFormat>
  <Paragraphs>87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Symbol</vt:lpstr>
      <vt:lpstr>Deltares</vt:lpstr>
      <vt:lpstr>ANACONDA Co-creating New wAter quality and biodiversity management produCts from expansion mission DAta  </vt:lpstr>
      <vt:lpstr>Doel &amp; activiteiten</vt:lpstr>
      <vt:lpstr>CHIME</vt:lpstr>
      <vt:lpstr>Land Surface Temperature Monitoring (LSTM)</vt:lpstr>
      <vt:lpstr>ROSE-L</vt:lpstr>
      <vt:lpstr>CHIME: Image to image</vt:lpstr>
      <vt:lpstr>Example: Danube Delta</vt:lpstr>
      <vt:lpstr>In situ to image</vt:lpstr>
      <vt:lpstr>Example: Danube Delta</vt:lpstr>
      <vt:lpstr>AlgaeRadar – Local data – Loch Leven</vt:lpstr>
      <vt:lpstr>AlgaeRadar – S2 data – Loch Leven</vt:lpstr>
      <vt:lpstr>AlgaeRadar – S2 data - LochLeven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Miguel Dionisio Pires</dc:creator>
  <dc:description>Template implementation by HQ Solutions B.V.</dc:description>
  <cp:lastModifiedBy>Miguel Dionisio Pires</cp:lastModifiedBy>
  <cp:revision>1</cp:revision>
  <dcterms:created xsi:type="dcterms:W3CDTF">2026-03-04T12:44:27Z</dcterms:created>
  <dcterms:modified xsi:type="dcterms:W3CDTF">2026-03-18T11:20:28Z</dcterms:modified>
  <cp:version>1.0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0x0101005B2B7C03B6AD2843B80B5A3F23873F2C</vt:lpwstr>
  </property>
  <property fmtid="{D5CDD505-2E9C-101B-9397-08002B2CF9AE}" pid="3" name="TaxKeyword">
    <vt:lpwstr/>
  </property>
</Properties>
</file>