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notesMasterIdLst>
    <p:notesMasterId r:id="rId13"/>
  </p:notes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embeddedFontLst>
    <p:embeddedFont>
      <p:font typeface="Integral CF Extra Bold" pitchFamily="2" charset="77"/>
      <p:bold r:id="rId14"/>
      <p:italic r:id="rId15"/>
      <p:boldItalic r:id="rId16"/>
    </p:embeddedFon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Montserrat ExtraBold" pitchFamily="2" charset="77"/>
      <p:bold r:id="rId21"/>
      <p:italic r:id="rId22"/>
      <p:boldItalic r:id="rId23"/>
    </p:embeddedFont>
    <p:embeddedFont>
      <p:font typeface="Rubik" pitchFamily="2" charset="-79"/>
      <p:regular r:id="rId24"/>
      <p:bold r:id="rId25"/>
      <p:italic r:id="rId26"/>
      <p:boldItalic r:id="rId27"/>
    </p:embeddedFont>
  </p:embeddedFontLst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0CF730-E03B-012C-2F4C-6D58A32CA5DF}" name="Pieter Boon" initials="PB" userId="S::pieter@we-boost.nl::eb977005-081d-4b89-adb3-23d86d24fe60" providerId="AD"/>
  <p188:author id="{6E8B0633-7809-F6C5-E040-B2DE6487F427}" name="Thomas Vos" initials="TV" userId="S::thomas@we-boost.nl::17436439-ef36-4595-8f14-1e9a67a047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3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CF51A3-9222-1847-9194-D4E8725D8A24}" v="186" dt="2026-03-18T14:04:55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8"/>
    <p:restoredTop sz="94707"/>
  </p:normalViewPr>
  <p:slideViewPr>
    <p:cSldViewPr snapToGrid="0">
      <p:cViewPr varScale="1">
        <p:scale>
          <a:sx n="99" d="100"/>
          <a:sy n="99" d="100"/>
        </p:scale>
        <p:origin x="2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7756E-607D-5F44-AC03-5AF54954061A}" type="datetimeFigureOut">
              <a:rPr lang="en-NL" smtClean="0"/>
              <a:t>3/18/26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22CCA-6CB4-A842-BB69-4F866DFAF0B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9574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2CCA-6CB4-A842-BB69-4F866DFAF0BE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315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2CCA-6CB4-A842-BB69-4F866DFAF0BE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9853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b="1"/>
              <a:t>Vroegtijdige signalering van nieuwe haarden</a:t>
            </a:r>
            <a:r>
              <a:rPr lang="nl-NL"/>
              <a:t>: ook buiten het beheergebied van waterschappen (bijvoorbeeld in particuliere wateren of net over de grens).</a:t>
            </a:r>
          </a:p>
          <a:p>
            <a:pPr marL="171450" indent="-171450">
              <a:buFontTx/>
              <a:buChar char="-"/>
            </a:pPr>
            <a:r>
              <a:rPr lang="nl-NL" b="1"/>
              <a:t>Monitoring van effectiviteit van maatregelen</a:t>
            </a:r>
            <a:r>
              <a:rPr lang="nl-NL"/>
              <a:t>: met satellietbeelden bepalen of verwijderings- of beheersmaatregelen succesvol zijn.</a:t>
            </a:r>
          </a:p>
          <a:p>
            <a:pPr marL="171450" indent="-171450">
              <a:buFontTx/>
              <a:buChar char="-"/>
            </a:pPr>
            <a:r>
              <a:rPr lang="nl-NL" b="1"/>
              <a:t>Behoud en herstel van biodiversiteit</a:t>
            </a:r>
            <a:r>
              <a:rPr lang="nl-NL"/>
              <a:t>: door exoten sneller te detecteren en bestrijden wordt verdringing van inheemse soorten en verstoring van ecosystemen voorkomen.</a:t>
            </a:r>
          </a:p>
          <a:p>
            <a:pPr marL="171450" indent="-171450">
              <a:buFontTx/>
              <a:buChar char="-"/>
            </a:pPr>
            <a:r>
              <a:rPr lang="nl-NL" b="1"/>
              <a:t>Ondersteuning van beleid en regelgeving</a:t>
            </a:r>
            <a:r>
              <a:rPr lang="nl-NL"/>
              <a:t>: het instrument sluit aan bij de doelen van de Kaderrichtlijn Water (KRW) en de Kaderrichtlijn Mariene Strategie (KRM).</a:t>
            </a:r>
          </a:p>
          <a:p>
            <a:pPr marL="171450" indent="-171450">
              <a:buFontTx/>
              <a:buChar char="-"/>
            </a:pPr>
            <a:r>
              <a:rPr lang="nl-NL" b="1"/>
              <a:t>Efficiënter gebruik van publieke middelen</a:t>
            </a:r>
            <a:r>
              <a:rPr lang="nl-NL"/>
              <a:t>: door gerichter in te grijpen kunnen de jaarlijkse kosten van exotenbestrijding worden teruggedrongen.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2CCA-6CB4-A842-BB69-4F866DFAF0BE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97615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F8336-4291-DF9D-E3D4-B5662F33D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61329C-AD28-F9B7-38BC-C21333071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8C8FFB-F9F7-D350-ED42-BD0284BA9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8EF92-04E8-86DF-913A-8758FD99C1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2CCA-6CB4-A842-BB69-4F866DFAF0BE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33682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63A94-6367-717D-187B-13E411B93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9C4A84-A5A2-C5DC-3BFE-D6BDCC895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072273-1E49-4D19-FDA6-F1CC2C545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Detectie en monitoring: </a:t>
            </a: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welk stadium kan een invasieve waterplant worden geïdentificeerd? Hoe betrouwbaar en nauwkeurig kan dit met satellietbeelden en AI-technieken worden vastgesteld?</a:t>
            </a:r>
          </a:p>
          <a:p>
            <a:pPr lvl="4"/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groot is de </a:t>
            </a:r>
            <a:r>
              <a:rPr lang="nl-NL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detectielatency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(tijd tussen introductie en detecteerbaarheid) bij verschillende soorten?</a:t>
            </a:r>
          </a:p>
          <a:p>
            <a:pPr lvl="4"/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Grensoverschrijdende monitoring</a:t>
            </a: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Mogen en kunnen grensoverschrijdende beelden (bijvoorbeeld uit Duitsland of België) worden gebruikt om verspreiding van exoten te monitoren en haarden buiten Nederland tijdig te signaleren?</a:t>
            </a:r>
          </a:p>
          <a:p>
            <a:pPr lvl="4"/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 afspraken en datastandaarden bestaan er al voor internationale uitwisseling?</a:t>
            </a:r>
          </a:p>
          <a:p>
            <a:pPr lvl="4"/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Soortonderscheiding</a:t>
            </a: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nauwkeurig kunnen soorten van elkaar onderscheiden worden met remote </a:t>
            </a:r>
            <a:r>
              <a:rPr lang="nl-NL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sensing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AI?</a:t>
            </a:r>
          </a:p>
          <a:p>
            <a:pPr lvl="4"/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 Grote waternavel betrouwbaar worden onderscheiden van Gewone waternavel of andere </a:t>
            </a:r>
            <a:r>
              <a:rPr lang="nl-NL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lookalikes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basis van bladstructuur, groeipatroon of </a:t>
            </a:r>
            <a:r>
              <a:rPr lang="nl-NL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seizoensdynamiek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4"/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 aanvullende methoden (bijv. drones, </a:t>
            </a:r>
            <a:r>
              <a:rPr lang="nl-NL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hyperspectraal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zijn nodig om tijdig onderscheid te maken?</a:t>
            </a:r>
          </a:p>
          <a:p>
            <a:pPr lvl="4"/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Kleine wateren en risicogebieden</a:t>
            </a: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groot is de verspreiding van risicogebieden die nog niet in kaart zijn gebracht (poelen, vennen, kleine watergangen)?</a:t>
            </a:r>
          </a:p>
          <a:p>
            <a:pPr lvl="4"/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 deze met satellietdata of aanvullende bronnen (bijvoorbeeld </a:t>
            </a:r>
            <a:r>
              <a:rPr lang="nl-NL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Lidar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luchtfoto’s, </a:t>
            </a:r>
            <a:r>
              <a:rPr lang="nl-NL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waterschapsdata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 kaart te brengen?</a:t>
            </a:r>
          </a:p>
          <a:p>
            <a:pPr lvl="4"/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Exoten die wel een grote dreiging vormen maar nog niet volledig bekend zijn: </a:t>
            </a: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 niet-inheemse soorten in mariene en overgangswateren vormen op middellange termijn een risico voor Nederland (bijvoorbeeld via ballastwater of aquacultuur)?</a:t>
            </a:r>
          </a:p>
          <a:p>
            <a:pPr lvl="4"/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 invasieve exoten vormen een toekomstige bedreiging voor de waterkwaliteit en zijn deze met behulp van satellietdata te identificeren?</a:t>
            </a:r>
          </a:p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8CCC4-565A-16A1-F44B-B85508B50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2CCA-6CB4-A842-BB69-4F866DFAF0BE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12167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E743C-F8FA-EC1C-5BA1-ADEEA91E3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50FD78-671C-D0AB-CE43-5D3EF52A3E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DEC68E-5941-8213-8094-8146CE576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C0651-9E5F-054F-116E-63D8177C4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2CCA-6CB4-A842-BB69-4F866DFAF0BE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5731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 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5BEE8-611B-9AF7-5D15-F9D0D26B5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34" y="0"/>
            <a:ext cx="1216253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7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- 8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ijdelijke aanduiding voor afbeelding 8">
            <a:extLst>
              <a:ext uri="{FF2B5EF4-FFF2-40B4-BE49-F238E27FC236}">
                <a16:creationId xmlns:a16="http://schemas.microsoft.com/office/drawing/2014/main" id="{63F0F36C-305D-6EA0-0DA4-4BA726867D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4"/>
          <a:stretch>
            <a:fillRect/>
          </a:stretch>
        </p:blipFill>
        <p:spPr>
          <a:xfrm>
            <a:off x="3619500" y="0"/>
            <a:ext cx="85725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44FAAE1-2348-E1CD-A73E-A534F5DFD0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8825" y="-17999"/>
            <a:ext cx="12229198" cy="68937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028D8F-64C2-F590-330D-7AC6B274AE8F}"/>
              </a:ext>
            </a:extLst>
          </p:cNvPr>
          <p:cNvSpPr/>
          <p:nvPr userDrawn="1"/>
        </p:nvSpPr>
        <p:spPr>
          <a:xfrm>
            <a:off x="-18825" y="-2509098"/>
            <a:ext cx="12255069" cy="2214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D995C1-6DC3-A7A9-481D-F334AAB20067}"/>
              </a:ext>
            </a:extLst>
          </p:cNvPr>
          <p:cNvSpPr txBox="1"/>
          <p:nvPr userDrawn="1"/>
        </p:nvSpPr>
        <p:spPr>
          <a:xfrm>
            <a:off x="100415" y="-2385504"/>
            <a:ext cx="11852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>
                <a:solidFill>
                  <a:schemeClr val="accent1"/>
                </a:solidFill>
                <a:latin typeface="Montserrat" pitchFamily="2" charset="77"/>
              </a:rPr>
              <a:t>Uitleg inhoudsopgave slide</a:t>
            </a:r>
          </a:p>
          <a:p>
            <a:r>
              <a:rPr lang="nl-NL" sz="1600" b="1" u="sng" noProof="0"/>
              <a:t>Item toevoegen aan de inhoudsopgave: </a:t>
            </a:r>
            <a:r>
              <a:rPr lang="nl-NL" sz="1600" noProof="0"/>
              <a:t>Voor de inhoudsopgave zijn aparte slides beschikbaar, afgestemd op het aantal onderdelen in je presentatie. Met de keuze uit </a:t>
            </a:r>
            <a:r>
              <a:rPr lang="nl-NL" sz="1600" b="1" noProof="0"/>
              <a:t>2 t/m 8 onderdelen</a:t>
            </a:r>
            <a:r>
              <a:rPr lang="nl-NL" sz="1600" noProof="0"/>
              <a:t>. Deze vind je rechtsboven via </a:t>
            </a:r>
            <a:r>
              <a:rPr lang="nl-NL" sz="1600" b="1" noProof="0"/>
              <a:t>Nieuwe dia</a:t>
            </a:r>
            <a:r>
              <a:rPr lang="nl-NL" sz="1600" noProof="0"/>
              <a:t>. </a:t>
            </a:r>
          </a:p>
          <a:p>
            <a:endParaRPr lang="nl-NL" sz="1600" b="1" noProof="0"/>
          </a:p>
          <a:p>
            <a:r>
              <a:rPr lang="nl-NL" sz="1600" b="1" u="sng" noProof="0"/>
              <a:t>Afbeelding aanpassen:</a:t>
            </a:r>
            <a:r>
              <a:rPr lang="nl-NL" sz="1600" b="1" u="none" noProof="0"/>
              <a:t> </a:t>
            </a:r>
            <a:r>
              <a:rPr lang="nl-NL" sz="1600" noProof="0"/>
              <a:t>Ga in PowerPoint naar </a:t>
            </a:r>
            <a:r>
              <a:rPr lang="nl-NL" sz="1600" b="1" noProof="0"/>
              <a:t>Beeld &gt; </a:t>
            </a:r>
            <a:r>
              <a:rPr lang="nl-NL" sz="1600" b="1" noProof="0" err="1"/>
              <a:t>Diamodel</a:t>
            </a:r>
            <a:r>
              <a:rPr lang="nl-NL" sz="1600" noProof="0"/>
              <a:t>. Klik in de </a:t>
            </a:r>
            <a:r>
              <a:rPr lang="nl-NL" sz="1600" noProof="0" err="1"/>
              <a:t>linkerkolom</a:t>
            </a:r>
            <a:r>
              <a:rPr lang="nl-NL" sz="1600" noProof="0"/>
              <a:t> op het juiste </a:t>
            </a:r>
            <a:r>
              <a:rPr lang="nl-NL" sz="1600" b="1" noProof="0" err="1"/>
              <a:t>diamodel</a:t>
            </a:r>
            <a:r>
              <a:rPr lang="nl-NL" sz="1600" noProof="0"/>
              <a:t> en klik vervolgens met de rechtermuisknop op de achtergrondafbeelding. Kies </a:t>
            </a:r>
            <a:r>
              <a:rPr lang="nl-NL" sz="1600" b="1" noProof="0"/>
              <a:t>Afbeelding wijzigen</a:t>
            </a:r>
            <a:r>
              <a:rPr lang="nl-NL" sz="1600" noProof="0"/>
              <a:t> en selecteer een nieuwe foto. Zorg dat het belangrijkste onderwerp van de foto aan de </a:t>
            </a:r>
            <a:r>
              <a:rPr lang="nl-NL" sz="1600" b="1" noProof="0"/>
              <a:t>rechterkant</a:t>
            </a:r>
            <a:r>
              <a:rPr lang="nl-NL" sz="1600" noProof="0"/>
              <a:t> staat. Klik daarna op </a:t>
            </a:r>
            <a:r>
              <a:rPr lang="nl-NL" sz="1600" b="1" noProof="0" err="1"/>
              <a:t>Diamodelweergave</a:t>
            </a:r>
            <a:r>
              <a:rPr lang="nl-NL" sz="1600" b="1" noProof="0"/>
              <a:t> sluiten</a:t>
            </a:r>
            <a:r>
              <a:rPr lang="nl-NL" sz="1600" noProof="0"/>
              <a:t> om terug te gaan naar de presentatie.</a:t>
            </a:r>
          </a:p>
        </p:txBody>
      </p:sp>
      <p:sp>
        <p:nvSpPr>
          <p:cNvPr id="14" name="Tijdelijke aanduiding voor tekst 24">
            <a:extLst>
              <a:ext uri="{FF2B5EF4-FFF2-40B4-BE49-F238E27FC236}">
                <a16:creationId xmlns:a16="http://schemas.microsoft.com/office/drawing/2014/main" id="{174C1677-B995-A33F-8F46-75C91B8DB9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14" y="720000"/>
            <a:ext cx="10751259" cy="411975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>
                <a:solidFill>
                  <a:schemeClr val="accent1"/>
                </a:solidFill>
                <a:latin typeface="Montserrat" pitchFamily="2" charset="77"/>
                <a:ea typeface="Exo 2" pitchFamily="2" charset="77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0"/>
              <a:t>Inhoudsopgave</a:t>
            </a:r>
          </a:p>
        </p:txBody>
      </p:sp>
      <p:sp>
        <p:nvSpPr>
          <p:cNvPr id="15" name="Tijdelijke aanduiding voor tekst 24">
            <a:extLst>
              <a:ext uri="{FF2B5EF4-FFF2-40B4-BE49-F238E27FC236}">
                <a16:creationId xmlns:a16="http://schemas.microsoft.com/office/drawing/2014/main" id="{0B98F887-E073-9231-3852-4324C13D9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5740" y="1408169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18" name="Tijdelijke aanduiding voor tekst 24">
            <a:extLst>
              <a:ext uri="{FF2B5EF4-FFF2-40B4-BE49-F238E27FC236}">
                <a16:creationId xmlns:a16="http://schemas.microsoft.com/office/drawing/2014/main" id="{7E667B8D-99E3-C8A7-0F92-265ACDD8E9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5740" y="2027336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19" name="Tijdelijke aanduiding voor tekst 24">
            <a:extLst>
              <a:ext uri="{FF2B5EF4-FFF2-40B4-BE49-F238E27FC236}">
                <a16:creationId xmlns:a16="http://schemas.microsoft.com/office/drawing/2014/main" id="{087EF087-6C99-571D-6D5F-C9929155DD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5740" y="2646505"/>
            <a:ext cx="8025526" cy="41197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20" name="Tijdelijke aanduiding voor tekst 24">
            <a:extLst>
              <a:ext uri="{FF2B5EF4-FFF2-40B4-BE49-F238E27FC236}">
                <a16:creationId xmlns:a16="http://schemas.microsoft.com/office/drawing/2014/main" id="{CA3DCE42-52D3-BF98-9125-4A47685649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5740" y="3265672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21" name="Tijdelijke aanduiding voor tekst 24">
            <a:extLst>
              <a:ext uri="{FF2B5EF4-FFF2-40B4-BE49-F238E27FC236}">
                <a16:creationId xmlns:a16="http://schemas.microsoft.com/office/drawing/2014/main" id="{0F8E1608-6340-2AE2-4DB2-24B8C3865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5740" y="3883236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22" name="Tijdelijke aanduiding voor tekst 24">
            <a:extLst>
              <a:ext uri="{FF2B5EF4-FFF2-40B4-BE49-F238E27FC236}">
                <a16:creationId xmlns:a16="http://schemas.microsoft.com/office/drawing/2014/main" id="{6F326D3D-8AF1-9BC6-36E8-8196794668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5740" y="4502403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23" name="Tijdelijke aanduiding voor tekst 24">
            <a:extLst>
              <a:ext uri="{FF2B5EF4-FFF2-40B4-BE49-F238E27FC236}">
                <a16:creationId xmlns:a16="http://schemas.microsoft.com/office/drawing/2014/main" id="{8970354B-B2DA-2520-E498-F74B8E695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5740" y="5121572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26" name="Tijdelijke aanduiding voor tekst 24">
            <a:extLst>
              <a:ext uri="{FF2B5EF4-FFF2-40B4-BE49-F238E27FC236}">
                <a16:creationId xmlns:a16="http://schemas.microsoft.com/office/drawing/2014/main" id="{874B7A83-52EC-DF3C-B46A-CE1141E151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5740" y="5737393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</p:spTree>
    <p:extLst>
      <p:ext uri="{BB962C8B-B14F-4D97-AF65-F5344CB8AC3E}">
        <p14:creationId xmlns:p14="http://schemas.microsoft.com/office/powerpoint/2010/main" val="215545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Afbeelding met wolk, buitenshuis, water, hemel&#10;&#10;Door AI gegenereerde inhoud is mogelijk onjuist.">
            <a:extLst>
              <a:ext uri="{FF2B5EF4-FFF2-40B4-BE49-F238E27FC236}">
                <a16:creationId xmlns:a16="http://schemas.microsoft.com/office/drawing/2014/main" id="{462A03C5-2E6B-D599-73E3-E5FF6D297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CCC68AA-6191-AF9B-3CC1-3EDC7895F2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" y="-8121"/>
            <a:ext cx="12190886" cy="687398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3F6843C-B237-0341-840D-CAC9A5395482}"/>
              </a:ext>
            </a:extLst>
          </p:cNvPr>
          <p:cNvSpPr txBox="1">
            <a:spLocks/>
          </p:cNvSpPr>
          <p:nvPr userDrawn="1"/>
        </p:nvSpPr>
        <p:spPr>
          <a:xfrm>
            <a:off x="347662" y="196954"/>
            <a:ext cx="6205538" cy="7067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accent1"/>
                </a:solidFill>
                <a:latin typeface="Integral CF Extra Bold" pitchFamily="2" charset="77"/>
                <a:ea typeface="+mj-ea"/>
                <a:cs typeface="+mj-cs"/>
              </a:defRPr>
            </a:lvl1pPr>
          </a:lstStyle>
          <a:p>
            <a:endParaRPr lang="nl-NL" b="0" cap="all" noProof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6" name="Tijdelijke aanduiding voor tekst 24">
            <a:extLst>
              <a:ext uri="{FF2B5EF4-FFF2-40B4-BE49-F238E27FC236}">
                <a16:creationId xmlns:a16="http://schemas.microsoft.com/office/drawing/2014/main" id="{24280157-E364-305C-525C-FC05CF1ED8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1" y="5468952"/>
            <a:ext cx="5031870" cy="387012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solidFill>
                  <a:schemeClr val="tx2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0"/>
              <a:t>Plaats hier jouw ondertitel</a:t>
            </a:r>
          </a:p>
        </p:txBody>
      </p:sp>
      <p:sp>
        <p:nvSpPr>
          <p:cNvPr id="14" name="Tijdelijke aanduiding voor tekst 24">
            <a:extLst>
              <a:ext uri="{FF2B5EF4-FFF2-40B4-BE49-F238E27FC236}">
                <a16:creationId xmlns:a16="http://schemas.microsoft.com/office/drawing/2014/main" id="{FC4F0781-B0A5-569D-FDBD-95FEEA9EBF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1" y="3088257"/>
            <a:ext cx="5031870" cy="21837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 i="0">
                <a:solidFill>
                  <a:schemeClr val="tx2"/>
                </a:solidFill>
                <a:latin typeface="Montserrat" pitchFamily="2" charset="77"/>
                <a:ea typeface="Exo 2" pitchFamily="2" charset="77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0"/>
              <a:t>Plaats hier jouw tekst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8A53BA-7115-C37B-B6E0-40192E8A87E5}"/>
              </a:ext>
            </a:extLst>
          </p:cNvPr>
          <p:cNvSpPr/>
          <p:nvPr userDrawn="1"/>
        </p:nvSpPr>
        <p:spPr>
          <a:xfrm>
            <a:off x="-18825" y="-1913211"/>
            <a:ext cx="12255069" cy="163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1FB19-6972-18BF-7389-E293E1257BD8}"/>
              </a:ext>
            </a:extLst>
          </p:cNvPr>
          <p:cNvSpPr txBox="1"/>
          <p:nvPr userDrawn="1"/>
        </p:nvSpPr>
        <p:spPr>
          <a:xfrm>
            <a:off x="100415" y="-1789618"/>
            <a:ext cx="11852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>
                <a:solidFill>
                  <a:schemeClr val="accent1"/>
                </a:solidFill>
                <a:latin typeface="Montserrat" pitchFamily="2" charset="77"/>
              </a:rPr>
              <a:t>Uitleg tussenblad slide</a:t>
            </a:r>
          </a:p>
          <a:p>
            <a:r>
              <a:rPr lang="nl-NL" sz="1600" b="1" u="sng" noProof="0"/>
              <a:t>Afbeelding aanpassen:</a:t>
            </a:r>
            <a:r>
              <a:rPr lang="nl-NL" sz="1600" b="1" u="none" noProof="0"/>
              <a:t> </a:t>
            </a:r>
            <a:r>
              <a:rPr lang="nl-NL" sz="1600" noProof="0"/>
              <a:t>Ga in PowerPoint naar </a:t>
            </a:r>
            <a:r>
              <a:rPr lang="nl-NL" sz="1600" b="1" noProof="0"/>
              <a:t>Beeld &gt; </a:t>
            </a:r>
            <a:r>
              <a:rPr lang="nl-NL" sz="1600" b="1" noProof="0" err="1"/>
              <a:t>Diamodel</a:t>
            </a:r>
            <a:r>
              <a:rPr lang="nl-NL" sz="1600" noProof="0"/>
              <a:t>. Klik in de </a:t>
            </a:r>
            <a:r>
              <a:rPr lang="nl-NL" sz="1600" noProof="0" err="1"/>
              <a:t>linkerkolom</a:t>
            </a:r>
            <a:r>
              <a:rPr lang="nl-NL" sz="1600" noProof="0"/>
              <a:t> op het juiste </a:t>
            </a:r>
            <a:r>
              <a:rPr lang="nl-NL" sz="1600" b="1" noProof="0" err="1"/>
              <a:t>diamodel</a:t>
            </a:r>
            <a:r>
              <a:rPr lang="nl-NL" sz="1600" noProof="0"/>
              <a:t> en klik vervolgens met de rechtermuisknop op de foto in het vlak. Kies </a:t>
            </a:r>
            <a:r>
              <a:rPr lang="nl-NL" sz="1600" b="1" noProof="0"/>
              <a:t>Afbeelding wijzigen</a:t>
            </a:r>
            <a:r>
              <a:rPr lang="nl-NL" sz="1600" noProof="0"/>
              <a:t> en selecteer een nieuwe foto. Zorg dat het belangrijkste onderwerp van de foto aan de </a:t>
            </a:r>
            <a:r>
              <a:rPr lang="nl-NL" sz="1600" b="1" noProof="0"/>
              <a:t>linkerkant</a:t>
            </a:r>
            <a:r>
              <a:rPr lang="nl-NL" sz="1600" noProof="0"/>
              <a:t> staat. Klik daarna op </a:t>
            </a:r>
            <a:r>
              <a:rPr lang="nl-NL" sz="1600" b="1" noProof="0" err="1"/>
              <a:t>Diamodelweergave</a:t>
            </a:r>
            <a:r>
              <a:rPr lang="nl-NL" sz="1600" b="1" noProof="0"/>
              <a:t> sluiten</a:t>
            </a:r>
            <a:r>
              <a:rPr lang="nl-NL" sz="1600" noProof="0"/>
              <a:t> om terug te gaan naar de presentatie. </a:t>
            </a:r>
            <a:r>
              <a:rPr lang="nl-NL" sz="1600" b="1" noProof="0"/>
              <a:t>Dupliceer</a:t>
            </a:r>
            <a:r>
              <a:rPr lang="nl-NL" sz="1600" noProof="0"/>
              <a:t> slides in het </a:t>
            </a:r>
            <a:r>
              <a:rPr lang="nl-NL" sz="1600" noProof="0" err="1"/>
              <a:t>diamodel</a:t>
            </a:r>
            <a:r>
              <a:rPr lang="nl-NL" sz="1600" noProof="0"/>
              <a:t> wanneer je </a:t>
            </a:r>
            <a:r>
              <a:rPr lang="nl-NL" sz="1600" b="1" noProof="0"/>
              <a:t>meer dan 4</a:t>
            </a:r>
            <a:r>
              <a:rPr lang="nl-NL" sz="1600" noProof="0"/>
              <a:t> van dit soort slides nodig hebt.</a:t>
            </a:r>
          </a:p>
        </p:txBody>
      </p:sp>
    </p:spTree>
    <p:extLst>
      <p:ext uri="{BB962C8B-B14F-4D97-AF65-F5344CB8AC3E}">
        <p14:creationId xmlns:p14="http://schemas.microsoft.com/office/powerpoint/2010/main" val="1833169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ssen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462A03C5-2E6B-D599-73E3-E5FF6D297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" y="-40767"/>
            <a:ext cx="12191253" cy="6906636"/>
          </a:xfrm>
          <a:prstGeom prst="rect">
            <a:avLst/>
          </a:prstGeom>
        </p:spPr>
      </p:pic>
      <p:pic>
        <p:nvPicPr>
          <p:cNvPr id="8" name="Graphic 3">
            <a:extLst>
              <a:ext uri="{FF2B5EF4-FFF2-40B4-BE49-F238E27FC236}">
                <a16:creationId xmlns:a16="http://schemas.microsoft.com/office/drawing/2014/main" id="{6967B812-A399-4080-2F82-6164F26273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" y="-8121"/>
            <a:ext cx="12190886" cy="687398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3F6843C-B237-0341-840D-CAC9A5395482}"/>
              </a:ext>
            </a:extLst>
          </p:cNvPr>
          <p:cNvSpPr txBox="1">
            <a:spLocks/>
          </p:cNvSpPr>
          <p:nvPr userDrawn="1"/>
        </p:nvSpPr>
        <p:spPr>
          <a:xfrm>
            <a:off x="347662" y="196954"/>
            <a:ext cx="6205538" cy="7067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accent1"/>
                </a:solidFill>
                <a:latin typeface="Integral CF Extra Bold" pitchFamily="2" charset="77"/>
                <a:ea typeface="+mj-ea"/>
                <a:cs typeface="+mj-cs"/>
              </a:defRPr>
            </a:lvl1pPr>
          </a:lstStyle>
          <a:p>
            <a:endParaRPr lang="nl-NL" b="0" cap="all" noProof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6" name="Tijdelijke aanduiding voor tekst 24">
            <a:extLst>
              <a:ext uri="{FF2B5EF4-FFF2-40B4-BE49-F238E27FC236}">
                <a16:creationId xmlns:a16="http://schemas.microsoft.com/office/drawing/2014/main" id="{24280157-E364-305C-525C-FC05CF1ED8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1" y="5468952"/>
            <a:ext cx="5031870" cy="387012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solidFill>
                  <a:schemeClr val="tx2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0"/>
              <a:t>Plaats hier jouw ondertitel</a:t>
            </a:r>
          </a:p>
        </p:txBody>
      </p:sp>
      <p:sp>
        <p:nvSpPr>
          <p:cNvPr id="14" name="Tijdelijke aanduiding voor tekst 24">
            <a:extLst>
              <a:ext uri="{FF2B5EF4-FFF2-40B4-BE49-F238E27FC236}">
                <a16:creationId xmlns:a16="http://schemas.microsoft.com/office/drawing/2014/main" id="{FC4F0781-B0A5-569D-FDBD-95FEEA9EBF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1" y="3088257"/>
            <a:ext cx="5031870" cy="21837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 i="0">
                <a:solidFill>
                  <a:schemeClr val="tx2"/>
                </a:solidFill>
                <a:latin typeface="Montserrat" pitchFamily="2" charset="77"/>
                <a:ea typeface="Exo 2" pitchFamily="2" charset="77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0"/>
              <a:t>Plaats hier jouw tekst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FBE3D9-55DC-76C5-2EC0-3FBB21A9D680}"/>
              </a:ext>
            </a:extLst>
          </p:cNvPr>
          <p:cNvSpPr/>
          <p:nvPr userDrawn="1"/>
        </p:nvSpPr>
        <p:spPr>
          <a:xfrm>
            <a:off x="-18825" y="-1913211"/>
            <a:ext cx="12255069" cy="163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DDADD7-2FF2-8A9E-4A65-74AB277A5BEF}"/>
              </a:ext>
            </a:extLst>
          </p:cNvPr>
          <p:cNvSpPr txBox="1"/>
          <p:nvPr userDrawn="1"/>
        </p:nvSpPr>
        <p:spPr>
          <a:xfrm>
            <a:off x="100415" y="-1789618"/>
            <a:ext cx="11852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>
                <a:solidFill>
                  <a:schemeClr val="accent1"/>
                </a:solidFill>
                <a:latin typeface="Montserrat" pitchFamily="2" charset="77"/>
              </a:rPr>
              <a:t>Uitleg tussenblad slide</a:t>
            </a:r>
          </a:p>
          <a:p>
            <a:r>
              <a:rPr lang="nl-NL" sz="1600" b="1" u="sng" noProof="0"/>
              <a:t>Afbeelding aanpassen:</a:t>
            </a:r>
            <a:r>
              <a:rPr lang="nl-NL" sz="1600" b="1" u="none" noProof="0"/>
              <a:t> </a:t>
            </a:r>
            <a:r>
              <a:rPr lang="nl-NL" sz="1600" noProof="0"/>
              <a:t>Ga in PowerPoint naar </a:t>
            </a:r>
            <a:r>
              <a:rPr lang="nl-NL" sz="1600" b="1" noProof="0"/>
              <a:t>Beeld &gt; </a:t>
            </a:r>
            <a:r>
              <a:rPr lang="nl-NL" sz="1600" b="1" noProof="0" err="1"/>
              <a:t>Diamodel</a:t>
            </a:r>
            <a:r>
              <a:rPr lang="nl-NL" sz="1600" noProof="0"/>
              <a:t>. Klik in de </a:t>
            </a:r>
            <a:r>
              <a:rPr lang="nl-NL" sz="1600" noProof="0" err="1"/>
              <a:t>linkerkolom</a:t>
            </a:r>
            <a:r>
              <a:rPr lang="nl-NL" sz="1600" noProof="0"/>
              <a:t> op het juiste </a:t>
            </a:r>
            <a:r>
              <a:rPr lang="nl-NL" sz="1600" b="1" noProof="0" err="1"/>
              <a:t>diamodel</a:t>
            </a:r>
            <a:r>
              <a:rPr lang="nl-NL" sz="1600" noProof="0"/>
              <a:t> en klik vervolgens met de rechtermuisknop op de foto in het vlak. Kies </a:t>
            </a:r>
            <a:r>
              <a:rPr lang="nl-NL" sz="1600" b="1" noProof="0"/>
              <a:t>Afbeelding wijzigen</a:t>
            </a:r>
            <a:r>
              <a:rPr lang="nl-NL" sz="1600" noProof="0"/>
              <a:t> en selecteer een nieuwe foto. Zorg dat het belangrijkste onderwerp van de foto aan de </a:t>
            </a:r>
            <a:r>
              <a:rPr lang="nl-NL" sz="1600" b="1" noProof="0"/>
              <a:t>linkerkant</a:t>
            </a:r>
            <a:r>
              <a:rPr lang="nl-NL" sz="1600" noProof="0"/>
              <a:t> staat. Klik daarna op </a:t>
            </a:r>
            <a:r>
              <a:rPr lang="nl-NL" sz="1600" b="1" noProof="0" err="1"/>
              <a:t>Diamodelweergave</a:t>
            </a:r>
            <a:r>
              <a:rPr lang="nl-NL" sz="1600" b="1" noProof="0"/>
              <a:t> sluiten</a:t>
            </a:r>
            <a:r>
              <a:rPr lang="nl-NL" sz="1600" noProof="0"/>
              <a:t> om terug te gaan naar de presentatie. </a:t>
            </a:r>
            <a:r>
              <a:rPr lang="nl-NL" sz="1600" b="1" noProof="0"/>
              <a:t>Dupliceer</a:t>
            </a:r>
            <a:r>
              <a:rPr lang="nl-NL" sz="1600" noProof="0"/>
              <a:t> slides in het </a:t>
            </a:r>
            <a:r>
              <a:rPr lang="nl-NL" sz="1600" noProof="0" err="1"/>
              <a:t>diamodel</a:t>
            </a:r>
            <a:r>
              <a:rPr lang="nl-NL" sz="1600" noProof="0"/>
              <a:t> wanneer je </a:t>
            </a:r>
            <a:r>
              <a:rPr lang="nl-NL" sz="1600" b="1" noProof="0"/>
              <a:t>meer dan 4</a:t>
            </a:r>
            <a:r>
              <a:rPr lang="nl-NL" sz="1600" noProof="0"/>
              <a:t> van dit soort slides nodig hebt.</a:t>
            </a:r>
          </a:p>
        </p:txBody>
      </p:sp>
    </p:spTree>
    <p:extLst>
      <p:ext uri="{BB962C8B-B14F-4D97-AF65-F5344CB8AC3E}">
        <p14:creationId xmlns:p14="http://schemas.microsoft.com/office/powerpoint/2010/main" val="359690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ussen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462A03C5-2E6B-D599-73E3-E5FF6D297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3">
            <a:extLst>
              <a:ext uri="{FF2B5EF4-FFF2-40B4-BE49-F238E27FC236}">
                <a16:creationId xmlns:a16="http://schemas.microsoft.com/office/drawing/2014/main" id="{5BB36121-72F3-AD08-5AF6-6CB6608985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" y="-8121"/>
            <a:ext cx="12190886" cy="687398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3F6843C-B237-0341-840D-CAC9A5395482}"/>
              </a:ext>
            </a:extLst>
          </p:cNvPr>
          <p:cNvSpPr txBox="1">
            <a:spLocks/>
          </p:cNvSpPr>
          <p:nvPr userDrawn="1"/>
        </p:nvSpPr>
        <p:spPr>
          <a:xfrm>
            <a:off x="347662" y="196954"/>
            <a:ext cx="6205538" cy="7067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accent1"/>
                </a:solidFill>
                <a:latin typeface="Integral CF Extra Bold" pitchFamily="2" charset="77"/>
                <a:ea typeface="+mj-ea"/>
                <a:cs typeface="+mj-cs"/>
              </a:defRPr>
            </a:lvl1pPr>
          </a:lstStyle>
          <a:p>
            <a:endParaRPr lang="nl-NL" b="0" cap="all" noProof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6" name="Tijdelijke aanduiding voor tekst 24">
            <a:extLst>
              <a:ext uri="{FF2B5EF4-FFF2-40B4-BE49-F238E27FC236}">
                <a16:creationId xmlns:a16="http://schemas.microsoft.com/office/drawing/2014/main" id="{24280157-E364-305C-525C-FC05CF1ED8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1" y="5468952"/>
            <a:ext cx="5031870" cy="387012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solidFill>
                  <a:schemeClr val="tx2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0"/>
              <a:t>Plaats hier jouw titel</a:t>
            </a:r>
          </a:p>
        </p:txBody>
      </p:sp>
      <p:sp>
        <p:nvSpPr>
          <p:cNvPr id="14" name="Tijdelijke aanduiding voor tekst 24">
            <a:extLst>
              <a:ext uri="{FF2B5EF4-FFF2-40B4-BE49-F238E27FC236}">
                <a16:creationId xmlns:a16="http://schemas.microsoft.com/office/drawing/2014/main" id="{FC4F0781-B0A5-569D-FDBD-95FEEA9EBF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1" y="3088257"/>
            <a:ext cx="5031870" cy="21837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 i="0">
                <a:solidFill>
                  <a:schemeClr val="tx2"/>
                </a:solidFill>
                <a:latin typeface="Montserrat" pitchFamily="2" charset="77"/>
                <a:ea typeface="Exo 2" pitchFamily="2" charset="77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0"/>
              <a:t>Plaats hier jouw tekst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CC2B04-4096-9A72-4AD2-0AF3AF19CC49}"/>
              </a:ext>
            </a:extLst>
          </p:cNvPr>
          <p:cNvSpPr/>
          <p:nvPr userDrawn="1"/>
        </p:nvSpPr>
        <p:spPr>
          <a:xfrm>
            <a:off x="-18825" y="-1913211"/>
            <a:ext cx="12255069" cy="163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D8A8B4-5832-D27D-9162-8B7513D4124A}"/>
              </a:ext>
            </a:extLst>
          </p:cNvPr>
          <p:cNvSpPr txBox="1"/>
          <p:nvPr userDrawn="1"/>
        </p:nvSpPr>
        <p:spPr>
          <a:xfrm>
            <a:off x="100415" y="-1789618"/>
            <a:ext cx="11852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>
                <a:solidFill>
                  <a:schemeClr val="accent1"/>
                </a:solidFill>
                <a:latin typeface="Montserrat" pitchFamily="2" charset="77"/>
              </a:rPr>
              <a:t>Uitleg tussenblad slide</a:t>
            </a:r>
          </a:p>
          <a:p>
            <a:r>
              <a:rPr lang="nl-NL" sz="1600" b="1" u="sng" noProof="0"/>
              <a:t>Afbeelding aanpassen:</a:t>
            </a:r>
            <a:r>
              <a:rPr lang="nl-NL" sz="1600" b="1" u="none" noProof="0"/>
              <a:t> </a:t>
            </a:r>
            <a:r>
              <a:rPr lang="nl-NL" sz="1600" noProof="0"/>
              <a:t>Ga in PowerPoint naar </a:t>
            </a:r>
            <a:r>
              <a:rPr lang="nl-NL" sz="1600" b="1" noProof="0"/>
              <a:t>Beeld &gt; </a:t>
            </a:r>
            <a:r>
              <a:rPr lang="nl-NL" sz="1600" b="1" noProof="0" err="1"/>
              <a:t>Diamodel</a:t>
            </a:r>
            <a:r>
              <a:rPr lang="nl-NL" sz="1600" noProof="0"/>
              <a:t>. Klik in de </a:t>
            </a:r>
            <a:r>
              <a:rPr lang="nl-NL" sz="1600" noProof="0" err="1"/>
              <a:t>linkerkolom</a:t>
            </a:r>
            <a:r>
              <a:rPr lang="nl-NL" sz="1600" noProof="0"/>
              <a:t> op het juiste </a:t>
            </a:r>
            <a:r>
              <a:rPr lang="nl-NL" sz="1600" b="1" noProof="0" err="1"/>
              <a:t>diamodel</a:t>
            </a:r>
            <a:r>
              <a:rPr lang="nl-NL" sz="1600" noProof="0"/>
              <a:t> en klik vervolgens met de rechtermuisknop op de foto in het vlak. Kies </a:t>
            </a:r>
            <a:r>
              <a:rPr lang="nl-NL" sz="1600" b="1" noProof="0"/>
              <a:t>Afbeelding wijzigen</a:t>
            </a:r>
            <a:r>
              <a:rPr lang="nl-NL" sz="1600" noProof="0"/>
              <a:t> en selecteer een nieuwe foto. Zorg dat het belangrijkste onderwerp van de foto aan de </a:t>
            </a:r>
            <a:r>
              <a:rPr lang="nl-NL" sz="1600" b="1" noProof="0"/>
              <a:t>linkerkant</a:t>
            </a:r>
            <a:r>
              <a:rPr lang="nl-NL" sz="1600" noProof="0"/>
              <a:t> staat. Klik daarna op </a:t>
            </a:r>
            <a:r>
              <a:rPr lang="nl-NL" sz="1600" b="1" noProof="0" err="1"/>
              <a:t>Diamodelweergave</a:t>
            </a:r>
            <a:r>
              <a:rPr lang="nl-NL" sz="1600" b="1" noProof="0"/>
              <a:t> sluiten</a:t>
            </a:r>
            <a:r>
              <a:rPr lang="nl-NL" sz="1600" noProof="0"/>
              <a:t> om terug te gaan naar de presentatie. </a:t>
            </a:r>
            <a:r>
              <a:rPr lang="nl-NL" sz="1600" b="1" noProof="0"/>
              <a:t>Dupliceer</a:t>
            </a:r>
            <a:r>
              <a:rPr lang="nl-NL" sz="1600" noProof="0"/>
              <a:t> slides in het </a:t>
            </a:r>
            <a:r>
              <a:rPr lang="nl-NL" sz="1600" noProof="0" err="1"/>
              <a:t>diamodel</a:t>
            </a:r>
            <a:r>
              <a:rPr lang="nl-NL" sz="1600" noProof="0"/>
              <a:t> wanneer je </a:t>
            </a:r>
            <a:r>
              <a:rPr lang="nl-NL" sz="1600" b="1" noProof="0"/>
              <a:t>meer dan 4</a:t>
            </a:r>
            <a:r>
              <a:rPr lang="nl-NL" sz="1600" noProof="0"/>
              <a:t> van dit soort slides nodig hebt.</a:t>
            </a:r>
          </a:p>
        </p:txBody>
      </p:sp>
    </p:spTree>
    <p:extLst>
      <p:ext uri="{BB962C8B-B14F-4D97-AF65-F5344CB8AC3E}">
        <p14:creationId xmlns:p14="http://schemas.microsoft.com/office/powerpoint/2010/main" val="314136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ussen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462A03C5-2E6B-D599-73E3-E5FF6D297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3">
            <a:extLst>
              <a:ext uri="{FF2B5EF4-FFF2-40B4-BE49-F238E27FC236}">
                <a16:creationId xmlns:a16="http://schemas.microsoft.com/office/drawing/2014/main" id="{C581B093-3938-402A-7F80-D8754F6D9C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" y="-8121"/>
            <a:ext cx="12190886" cy="687398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3F6843C-B237-0341-840D-CAC9A5395482}"/>
              </a:ext>
            </a:extLst>
          </p:cNvPr>
          <p:cNvSpPr txBox="1">
            <a:spLocks/>
          </p:cNvSpPr>
          <p:nvPr userDrawn="1"/>
        </p:nvSpPr>
        <p:spPr>
          <a:xfrm>
            <a:off x="347662" y="196954"/>
            <a:ext cx="6205538" cy="7067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accent1"/>
                </a:solidFill>
                <a:latin typeface="Integral CF Extra Bold" pitchFamily="2" charset="77"/>
                <a:ea typeface="+mj-ea"/>
                <a:cs typeface="+mj-cs"/>
              </a:defRPr>
            </a:lvl1pPr>
          </a:lstStyle>
          <a:p>
            <a:endParaRPr lang="nl-NL" b="0" cap="all" noProof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6" name="Tijdelijke aanduiding voor tekst 24">
            <a:extLst>
              <a:ext uri="{FF2B5EF4-FFF2-40B4-BE49-F238E27FC236}">
                <a16:creationId xmlns:a16="http://schemas.microsoft.com/office/drawing/2014/main" id="{24280157-E364-305C-525C-FC05CF1ED8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1" y="5468952"/>
            <a:ext cx="5031870" cy="387012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solidFill>
                  <a:schemeClr val="tx2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0"/>
              <a:t>Plaats hier jouw titel</a:t>
            </a:r>
          </a:p>
        </p:txBody>
      </p:sp>
      <p:sp>
        <p:nvSpPr>
          <p:cNvPr id="14" name="Tijdelijke aanduiding voor tekst 24">
            <a:extLst>
              <a:ext uri="{FF2B5EF4-FFF2-40B4-BE49-F238E27FC236}">
                <a16:creationId xmlns:a16="http://schemas.microsoft.com/office/drawing/2014/main" id="{FC4F0781-B0A5-569D-FDBD-95FEEA9EBF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1" y="3088257"/>
            <a:ext cx="5031870" cy="21837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 i="0">
                <a:solidFill>
                  <a:schemeClr val="tx2"/>
                </a:solidFill>
                <a:latin typeface="Montserrat" pitchFamily="2" charset="77"/>
                <a:ea typeface="Exo 2" pitchFamily="2" charset="77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0"/>
              <a:t>Plaats hier jouw tekst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6B24C6-5CDE-720F-E5DB-CF12D95F2C36}"/>
              </a:ext>
            </a:extLst>
          </p:cNvPr>
          <p:cNvSpPr/>
          <p:nvPr userDrawn="1"/>
        </p:nvSpPr>
        <p:spPr>
          <a:xfrm>
            <a:off x="-18825" y="-1913211"/>
            <a:ext cx="12255069" cy="163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7FB9E1-5A0A-10CA-EC44-BB2800555B06}"/>
              </a:ext>
            </a:extLst>
          </p:cNvPr>
          <p:cNvSpPr txBox="1"/>
          <p:nvPr userDrawn="1"/>
        </p:nvSpPr>
        <p:spPr>
          <a:xfrm>
            <a:off x="100415" y="-1789618"/>
            <a:ext cx="11852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>
                <a:solidFill>
                  <a:schemeClr val="accent1"/>
                </a:solidFill>
                <a:latin typeface="Montserrat" pitchFamily="2" charset="77"/>
              </a:rPr>
              <a:t>Uitleg tussenblad slide</a:t>
            </a:r>
          </a:p>
          <a:p>
            <a:r>
              <a:rPr lang="nl-NL" sz="1600" b="1" u="sng" noProof="0"/>
              <a:t>Afbeelding aanpassen:</a:t>
            </a:r>
            <a:r>
              <a:rPr lang="nl-NL" sz="1600" b="1" u="none" noProof="0"/>
              <a:t> </a:t>
            </a:r>
            <a:r>
              <a:rPr lang="nl-NL" sz="1600" noProof="0"/>
              <a:t>Ga in PowerPoint naar </a:t>
            </a:r>
            <a:r>
              <a:rPr lang="nl-NL" sz="1600" b="1" noProof="0"/>
              <a:t>Beeld &gt; </a:t>
            </a:r>
            <a:r>
              <a:rPr lang="nl-NL" sz="1600" b="1" noProof="0" err="1"/>
              <a:t>Diamodel</a:t>
            </a:r>
            <a:r>
              <a:rPr lang="nl-NL" sz="1600" noProof="0"/>
              <a:t>. Klik in de </a:t>
            </a:r>
            <a:r>
              <a:rPr lang="nl-NL" sz="1600" noProof="0" err="1"/>
              <a:t>linkerkolom</a:t>
            </a:r>
            <a:r>
              <a:rPr lang="nl-NL" sz="1600" noProof="0"/>
              <a:t> op het juiste </a:t>
            </a:r>
            <a:r>
              <a:rPr lang="nl-NL" sz="1600" b="1" noProof="0" err="1"/>
              <a:t>diamodel</a:t>
            </a:r>
            <a:r>
              <a:rPr lang="nl-NL" sz="1600" noProof="0"/>
              <a:t> en klik vervolgens met de rechtermuisknop op de foto in het vlak. Kies </a:t>
            </a:r>
            <a:r>
              <a:rPr lang="nl-NL" sz="1600" b="1" noProof="0"/>
              <a:t>Afbeelding wijzigen</a:t>
            </a:r>
            <a:r>
              <a:rPr lang="nl-NL" sz="1600" noProof="0"/>
              <a:t> en selecteer een nieuwe foto. Zorg dat het belangrijkste onderwerp van de foto aan de </a:t>
            </a:r>
            <a:r>
              <a:rPr lang="nl-NL" sz="1600" b="1" noProof="0"/>
              <a:t>linkerkant</a:t>
            </a:r>
            <a:r>
              <a:rPr lang="nl-NL" sz="1600" noProof="0"/>
              <a:t> staat. Klik daarna op </a:t>
            </a:r>
            <a:r>
              <a:rPr lang="nl-NL" sz="1600" b="1" noProof="0" err="1"/>
              <a:t>Diamodelweergave</a:t>
            </a:r>
            <a:r>
              <a:rPr lang="nl-NL" sz="1600" b="1" noProof="0"/>
              <a:t> sluiten</a:t>
            </a:r>
            <a:r>
              <a:rPr lang="nl-NL" sz="1600" noProof="0"/>
              <a:t> om terug te gaan naar de presentatie. </a:t>
            </a:r>
            <a:r>
              <a:rPr lang="nl-NL" sz="1600" b="1" noProof="0"/>
              <a:t>Dupliceer</a:t>
            </a:r>
            <a:r>
              <a:rPr lang="nl-NL" sz="1600" noProof="0"/>
              <a:t> slides in het </a:t>
            </a:r>
            <a:r>
              <a:rPr lang="nl-NL" sz="1600" noProof="0" err="1"/>
              <a:t>diamodel</a:t>
            </a:r>
            <a:r>
              <a:rPr lang="nl-NL" sz="1600" noProof="0"/>
              <a:t> wanneer je </a:t>
            </a:r>
            <a:r>
              <a:rPr lang="nl-NL" sz="1600" b="1" noProof="0"/>
              <a:t>meer dan 4</a:t>
            </a:r>
            <a:r>
              <a:rPr lang="nl-NL" sz="1600" noProof="0"/>
              <a:t> van dit soort slides nodig hebt.</a:t>
            </a:r>
          </a:p>
        </p:txBody>
      </p:sp>
    </p:spTree>
    <p:extLst>
      <p:ext uri="{BB962C8B-B14F-4D97-AF65-F5344CB8AC3E}">
        <p14:creationId xmlns:p14="http://schemas.microsoft.com/office/powerpoint/2010/main" val="4143148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rial view of a lake surrounded by trees&#10;&#10;AI-generated content may be incorrect.">
            <a:extLst>
              <a:ext uri="{FF2B5EF4-FFF2-40B4-BE49-F238E27FC236}">
                <a16:creationId xmlns:a16="http://schemas.microsoft.com/office/drawing/2014/main" id="{C87B4279-01AD-E873-16B7-EAEFF2D9AF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18" y="54667"/>
            <a:ext cx="11985523" cy="6743853"/>
          </a:xfrm>
          <a:prstGeom prst="rect">
            <a:avLst/>
          </a:prstGeom>
        </p:spPr>
      </p:pic>
      <p:pic>
        <p:nvPicPr>
          <p:cNvPr id="2" name="Graphic 3">
            <a:extLst>
              <a:ext uri="{FF2B5EF4-FFF2-40B4-BE49-F238E27FC236}">
                <a16:creationId xmlns:a16="http://schemas.microsoft.com/office/drawing/2014/main" id="{012C39A7-605E-5D6F-2A83-AD95BD3D9F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825" y="-15988"/>
            <a:ext cx="12190884" cy="6873987"/>
          </a:xfrm>
          <a:prstGeom prst="rect">
            <a:avLst/>
          </a:prstGeom>
        </p:spPr>
      </p:pic>
      <p:sp>
        <p:nvSpPr>
          <p:cNvPr id="5" name="Tijdelijke aanduiding voor tekst 24">
            <a:extLst>
              <a:ext uri="{FF2B5EF4-FFF2-40B4-BE49-F238E27FC236}">
                <a16:creationId xmlns:a16="http://schemas.microsoft.com/office/drawing/2014/main" id="{E330731C-1837-B0C6-4FB8-7AEC2D99F1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15" y="720000"/>
            <a:ext cx="4114362" cy="411975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>
                <a:solidFill>
                  <a:schemeClr val="accent1"/>
                </a:solidFill>
                <a:latin typeface="Montserrat" pitchFamily="2" charset="77"/>
                <a:ea typeface="Exo 2" pitchFamily="2" charset="77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/>
              <a:t>Titel</a:t>
            </a:r>
          </a:p>
          <a:p>
            <a:pPr lvl="0"/>
            <a:endParaRPr lang="nl-NL"/>
          </a:p>
        </p:txBody>
      </p:sp>
      <p:sp>
        <p:nvSpPr>
          <p:cNvPr id="6" name="Tijdelijke aanduiding voor tekst 24">
            <a:extLst>
              <a:ext uri="{FF2B5EF4-FFF2-40B4-BE49-F238E27FC236}">
                <a16:creationId xmlns:a16="http://schemas.microsoft.com/office/drawing/2014/main" id="{542644BA-C356-6D66-7B23-7217E93473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15" y="1234350"/>
            <a:ext cx="4114362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/>
              <a:t>Ondertitel</a:t>
            </a:r>
          </a:p>
          <a:p>
            <a:pPr lvl="0"/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9821D77-F9C3-2730-95CB-09BF1E5182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2035175"/>
            <a:ext cx="4114089" cy="2975236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Rubik" pitchFamily="2" charset="-79"/>
                <a:cs typeface="Rubik" pitchFamily="2" charset="-79"/>
              </a:defRPr>
            </a:lvl1pPr>
            <a:lvl2pPr>
              <a:defRPr sz="2000" b="0" i="0">
                <a:latin typeface="Rubik" pitchFamily="2" charset="-79"/>
                <a:cs typeface="Rubik" pitchFamily="2" charset="-79"/>
              </a:defRPr>
            </a:lvl2pPr>
            <a:lvl3pPr>
              <a:defRPr sz="1800" b="0" i="0">
                <a:latin typeface="Rubik" pitchFamily="2" charset="-79"/>
                <a:cs typeface="Rubik" pitchFamily="2" charset="-79"/>
              </a:defRPr>
            </a:lvl3pPr>
            <a:lvl4pPr>
              <a:defRPr sz="1600" b="0" i="0">
                <a:latin typeface="Rubik" pitchFamily="2" charset="-79"/>
                <a:cs typeface="Rubik" pitchFamily="2" charset="-79"/>
              </a:defRPr>
            </a:lvl4pPr>
            <a:lvl5pPr>
              <a:defRPr sz="1600" b="0" i="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535067-CA81-5114-F8A4-33E7FD77419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1272" y="6356350"/>
            <a:ext cx="413469" cy="365125"/>
          </a:xfrm>
        </p:spPr>
        <p:txBody>
          <a:bodyPr/>
          <a:lstStyle/>
          <a:p>
            <a:fld id="{DD1633F5-D05A-8B4E-B74B-B2270EFE5B6B}" type="slidenum">
              <a:rPr lang="en-NL" smtClean="0"/>
              <a:t>‹nr.›</a:t>
            </a:fld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B1069A-A0A0-E66D-3B2F-EBBC4200A6A5}"/>
              </a:ext>
            </a:extLst>
          </p:cNvPr>
          <p:cNvSpPr/>
          <p:nvPr userDrawn="1"/>
        </p:nvSpPr>
        <p:spPr>
          <a:xfrm>
            <a:off x="-18825" y="-1913211"/>
            <a:ext cx="12255069" cy="163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9FF9E8-7A08-BA65-F3DA-20DFC1ECA7CF}"/>
              </a:ext>
            </a:extLst>
          </p:cNvPr>
          <p:cNvSpPr txBox="1"/>
          <p:nvPr userDrawn="1"/>
        </p:nvSpPr>
        <p:spPr>
          <a:xfrm>
            <a:off x="100415" y="-1789618"/>
            <a:ext cx="11852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>
                <a:solidFill>
                  <a:schemeClr val="accent1"/>
                </a:solidFill>
                <a:latin typeface="Montserrat" pitchFamily="2" charset="77"/>
              </a:rPr>
              <a:t>Uitleg blad met foto slide</a:t>
            </a:r>
          </a:p>
          <a:p>
            <a:r>
              <a:rPr lang="nl-NL" sz="1600" b="1" u="sng" noProof="0"/>
              <a:t>Afbeelding aanpassen:</a:t>
            </a:r>
            <a:r>
              <a:rPr lang="nl-NL" sz="1600" b="1" u="none" noProof="0"/>
              <a:t> </a:t>
            </a:r>
            <a:r>
              <a:rPr lang="nl-NL" sz="1600" noProof="0"/>
              <a:t>Ga in PowerPoint naar </a:t>
            </a:r>
            <a:r>
              <a:rPr lang="nl-NL" sz="1600" b="1" noProof="0"/>
              <a:t>Beeld &gt; </a:t>
            </a:r>
            <a:r>
              <a:rPr lang="nl-NL" sz="1600" b="1" noProof="0" err="1"/>
              <a:t>Diamodel</a:t>
            </a:r>
            <a:r>
              <a:rPr lang="nl-NL" sz="1600" noProof="0"/>
              <a:t>. Klik in de </a:t>
            </a:r>
            <a:r>
              <a:rPr lang="nl-NL" sz="1600" noProof="0" err="1"/>
              <a:t>linkerkolom</a:t>
            </a:r>
            <a:r>
              <a:rPr lang="nl-NL" sz="1600" noProof="0"/>
              <a:t> op het juiste </a:t>
            </a:r>
            <a:r>
              <a:rPr lang="nl-NL" sz="1600" b="1" noProof="0" err="1"/>
              <a:t>diamodel</a:t>
            </a:r>
            <a:r>
              <a:rPr lang="nl-NL" sz="1600" noProof="0"/>
              <a:t> en klik vervolgens met de rechtermuisknop op de foto in het vlak. Kies </a:t>
            </a:r>
            <a:r>
              <a:rPr lang="nl-NL" sz="1600" b="1" noProof="0"/>
              <a:t>Afbeelding wijzigen</a:t>
            </a:r>
            <a:r>
              <a:rPr lang="nl-NL" sz="1600" noProof="0"/>
              <a:t> en selecteer een nieuwe foto. Zorg dat het belangrijkste onderwerp van de foto aan de </a:t>
            </a:r>
            <a:r>
              <a:rPr lang="nl-NL" sz="1600" b="1" noProof="0"/>
              <a:t>linkerkant</a:t>
            </a:r>
            <a:r>
              <a:rPr lang="nl-NL" sz="1600" noProof="0"/>
              <a:t> staat. Klik daarna op </a:t>
            </a:r>
            <a:r>
              <a:rPr lang="nl-NL" sz="1600" b="1" noProof="0" err="1"/>
              <a:t>Diamodelweergave</a:t>
            </a:r>
            <a:r>
              <a:rPr lang="nl-NL" sz="1600" b="1" noProof="0"/>
              <a:t> sluiten</a:t>
            </a:r>
            <a:r>
              <a:rPr lang="nl-NL" sz="1600" noProof="0"/>
              <a:t> om terug te gaan naar de presentatie. </a:t>
            </a:r>
            <a:r>
              <a:rPr lang="nl-NL" sz="1600" b="1" noProof="0"/>
              <a:t>Dupliceer</a:t>
            </a:r>
            <a:r>
              <a:rPr lang="nl-NL" sz="1600" noProof="0"/>
              <a:t> slides in het </a:t>
            </a:r>
            <a:r>
              <a:rPr lang="nl-NL" sz="1600" noProof="0" err="1"/>
              <a:t>diamodel</a:t>
            </a:r>
            <a:r>
              <a:rPr lang="nl-NL" sz="1600" noProof="0"/>
              <a:t> wanneer je </a:t>
            </a:r>
            <a:r>
              <a:rPr lang="nl-NL" sz="1600" b="1" noProof="0"/>
              <a:t>meer dan 4</a:t>
            </a:r>
            <a:r>
              <a:rPr lang="nl-NL" sz="1600" noProof="0"/>
              <a:t> van dit soort slides nodig hebt.</a:t>
            </a:r>
          </a:p>
        </p:txBody>
      </p:sp>
    </p:spTree>
    <p:extLst>
      <p:ext uri="{BB962C8B-B14F-4D97-AF65-F5344CB8AC3E}">
        <p14:creationId xmlns:p14="http://schemas.microsoft.com/office/powerpoint/2010/main" val="485675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7B4279-01AD-E873-16B7-EAEFF2D9AF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9862" y="454295"/>
            <a:ext cx="7297236" cy="5836986"/>
          </a:xfrm>
          <a:prstGeom prst="rect">
            <a:avLst/>
          </a:prstGeom>
        </p:spPr>
      </p:pic>
      <p:pic>
        <p:nvPicPr>
          <p:cNvPr id="7" name="Graphic 3">
            <a:extLst>
              <a:ext uri="{FF2B5EF4-FFF2-40B4-BE49-F238E27FC236}">
                <a16:creationId xmlns:a16="http://schemas.microsoft.com/office/drawing/2014/main" id="{750398B0-2677-975B-085E-3D47ACD1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" y="-8121"/>
            <a:ext cx="12190884" cy="6873987"/>
          </a:xfrm>
          <a:prstGeom prst="rect">
            <a:avLst/>
          </a:prstGeom>
        </p:spPr>
      </p:pic>
      <p:sp>
        <p:nvSpPr>
          <p:cNvPr id="5" name="Tijdelijke aanduiding voor tekst 24">
            <a:extLst>
              <a:ext uri="{FF2B5EF4-FFF2-40B4-BE49-F238E27FC236}">
                <a16:creationId xmlns:a16="http://schemas.microsoft.com/office/drawing/2014/main" id="{E330731C-1837-B0C6-4FB8-7AEC2D99F1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15" y="720000"/>
            <a:ext cx="4114362" cy="411975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>
                <a:solidFill>
                  <a:schemeClr val="accent1"/>
                </a:solidFill>
                <a:latin typeface="Montserrat" pitchFamily="2" charset="77"/>
                <a:ea typeface="Exo 2" pitchFamily="2" charset="77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/>
              <a:t>Titel</a:t>
            </a:r>
          </a:p>
          <a:p>
            <a:pPr lvl="0"/>
            <a:endParaRPr lang="nl-NL"/>
          </a:p>
        </p:txBody>
      </p:sp>
      <p:sp>
        <p:nvSpPr>
          <p:cNvPr id="6" name="Tijdelijke aanduiding voor tekst 24">
            <a:extLst>
              <a:ext uri="{FF2B5EF4-FFF2-40B4-BE49-F238E27FC236}">
                <a16:creationId xmlns:a16="http://schemas.microsoft.com/office/drawing/2014/main" id="{542644BA-C356-6D66-7B23-7217E93473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15" y="1234350"/>
            <a:ext cx="4114362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/>
              <a:t>Ondertitel</a:t>
            </a:r>
          </a:p>
          <a:p>
            <a:pPr lvl="0"/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9821D77-F9C3-2730-95CB-09BF1E5182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2035175"/>
            <a:ext cx="4114089" cy="2975236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Rubik" pitchFamily="2" charset="-79"/>
                <a:cs typeface="Rubik" pitchFamily="2" charset="-79"/>
              </a:defRPr>
            </a:lvl1pPr>
            <a:lvl2pPr>
              <a:defRPr sz="2000" b="0" i="0">
                <a:latin typeface="Rubik" pitchFamily="2" charset="-79"/>
                <a:cs typeface="Rubik" pitchFamily="2" charset="-79"/>
              </a:defRPr>
            </a:lvl2pPr>
            <a:lvl3pPr>
              <a:defRPr sz="1800" b="0" i="0">
                <a:latin typeface="Rubik" pitchFamily="2" charset="-79"/>
                <a:cs typeface="Rubik" pitchFamily="2" charset="-79"/>
              </a:defRPr>
            </a:lvl3pPr>
            <a:lvl4pPr>
              <a:defRPr sz="1600" b="0" i="0">
                <a:latin typeface="Rubik" pitchFamily="2" charset="-79"/>
                <a:cs typeface="Rubik" pitchFamily="2" charset="-79"/>
              </a:defRPr>
            </a:lvl4pPr>
            <a:lvl5pPr>
              <a:defRPr sz="1600" b="0" i="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535067-CA81-5114-F8A4-33E7FD77419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1272" y="6356350"/>
            <a:ext cx="413469" cy="365125"/>
          </a:xfrm>
        </p:spPr>
        <p:txBody>
          <a:bodyPr/>
          <a:lstStyle/>
          <a:p>
            <a:fld id="{DD1633F5-D05A-8B4E-B74B-B2270EFE5B6B}" type="slidenum">
              <a:rPr lang="en-NL" smtClean="0"/>
              <a:t>‹nr.›</a:t>
            </a:fld>
            <a:endParaRPr lang="en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340F49-3DF1-F064-D8B8-5F9D4486764C}"/>
              </a:ext>
            </a:extLst>
          </p:cNvPr>
          <p:cNvSpPr/>
          <p:nvPr userDrawn="1"/>
        </p:nvSpPr>
        <p:spPr>
          <a:xfrm>
            <a:off x="-18825" y="-1913211"/>
            <a:ext cx="12255069" cy="163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E6EDDA-FB3F-67DA-634C-2FD561031134}"/>
              </a:ext>
            </a:extLst>
          </p:cNvPr>
          <p:cNvSpPr txBox="1"/>
          <p:nvPr userDrawn="1"/>
        </p:nvSpPr>
        <p:spPr>
          <a:xfrm>
            <a:off x="100415" y="-1789618"/>
            <a:ext cx="11852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>
                <a:solidFill>
                  <a:schemeClr val="accent1"/>
                </a:solidFill>
                <a:latin typeface="Montserrat" pitchFamily="2" charset="77"/>
              </a:rPr>
              <a:t>Uitleg blad met foto slide</a:t>
            </a:r>
          </a:p>
          <a:p>
            <a:r>
              <a:rPr lang="nl-NL" sz="1600" b="1" u="sng" noProof="0"/>
              <a:t>Afbeelding aanpassen:</a:t>
            </a:r>
            <a:r>
              <a:rPr lang="nl-NL" sz="1600" b="1" u="none" noProof="0"/>
              <a:t> </a:t>
            </a:r>
            <a:r>
              <a:rPr lang="nl-NL" sz="1600" noProof="0"/>
              <a:t>Ga in PowerPoint naar </a:t>
            </a:r>
            <a:r>
              <a:rPr lang="nl-NL" sz="1600" b="1" noProof="0"/>
              <a:t>Beeld &gt; </a:t>
            </a:r>
            <a:r>
              <a:rPr lang="nl-NL" sz="1600" b="1" noProof="0" err="1"/>
              <a:t>Diamodel</a:t>
            </a:r>
            <a:r>
              <a:rPr lang="nl-NL" sz="1600" noProof="0"/>
              <a:t>. Klik in de </a:t>
            </a:r>
            <a:r>
              <a:rPr lang="nl-NL" sz="1600" noProof="0" err="1"/>
              <a:t>linkerkolom</a:t>
            </a:r>
            <a:r>
              <a:rPr lang="nl-NL" sz="1600" noProof="0"/>
              <a:t> op het juiste </a:t>
            </a:r>
            <a:r>
              <a:rPr lang="nl-NL" sz="1600" b="1" noProof="0" err="1"/>
              <a:t>diamodel</a:t>
            </a:r>
            <a:r>
              <a:rPr lang="nl-NL" sz="1600" noProof="0"/>
              <a:t> en klik vervolgens met de rechtermuisknop op de foto in het vlak. Kies </a:t>
            </a:r>
            <a:r>
              <a:rPr lang="nl-NL" sz="1600" b="1" noProof="0"/>
              <a:t>Afbeelding wijzigen</a:t>
            </a:r>
            <a:r>
              <a:rPr lang="nl-NL" sz="1600" noProof="0"/>
              <a:t> en selecteer een nieuwe foto. Zorg dat het belangrijkste onderwerp van de foto aan de </a:t>
            </a:r>
            <a:r>
              <a:rPr lang="nl-NL" sz="1600" b="1" noProof="0"/>
              <a:t>linkerkant</a:t>
            </a:r>
            <a:r>
              <a:rPr lang="nl-NL" sz="1600" noProof="0"/>
              <a:t> staat. Klik daarna op </a:t>
            </a:r>
            <a:r>
              <a:rPr lang="nl-NL" sz="1600" b="1" noProof="0" err="1"/>
              <a:t>Diamodelweergave</a:t>
            </a:r>
            <a:r>
              <a:rPr lang="nl-NL" sz="1600" b="1" noProof="0"/>
              <a:t> sluiten</a:t>
            </a:r>
            <a:r>
              <a:rPr lang="nl-NL" sz="1600" noProof="0"/>
              <a:t> om terug te gaan naar de presentatie. </a:t>
            </a:r>
            <a:r>
              <a:rPr lang="nl-NL" sz="1600" b="1" noProof="0"/>
              <a:t>Dupliceer</a:t>
            </a:r>
            <a:r>
              <a:rPr lang="nl-NL" sz="1600" noProof="0"/>
              <a:t> slides in het </a:t>
            </a:r>
            <a:r>
              <a:rPr lang="nl-NL" sz="1600" noProof="0" err="1"/>
              <a:t>diamodel</a:t>
            </a:r>
            <a:r>
              <a:rPr lang="nl-NL" sz="1600" noProof="0"/>
              <a:t> wanneer je </a:t>
            </a:r>
            <a:r>
              <a:rPr lang="nl-NL" sz="1600" b="1" noProof="0"/>
              <a:t>meer dan 4</a:t>
            </a:r>
            <a:r>
              <a:rPr lang="nl-NL" sz="1600" noProof="0"/>
              <a:t> van dit soort slides nodig hebt.</a:t>
            </a:r>
          </a:p>
        </p:txBody>
      </p:sp>
    </p:spTree>
    <p:extLst>
      <p:ext uri="{BB962C8B-B14F-4D97-AF65-F5344CB8AC3E}">
        <p14:creationId xmlns:p14="http://schemas.microsoft.com/office/powerpoint/2010/main" val="320315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7B4279-01AD-E873-16B7-EAEFF2D9AF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395" y="253643"/>
            <a:ext cx="9568205" cy="5381498"/>
          </a:xfrm>
          <a:prstGeom prst="rect">
            <a:avLst/>
          </a:prstGeom>
        </p:spPr>
      </p:pic>
      <p:pic>
        <p:nvPicPr>
          <p:cNvPr id="2" name="Graphic 3">
            <a:extLst>
              <a:ext uri="{FF2B5EF4-FFF2-40B4-BE49-F238E27FC236}">
                <a16:creationId xmlns:a16="http://schemas.microsoft.com/office/drawing/2014/main" id="{F947D597-2A76-A986-4C75-349CABE28A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" y="-8121"/>
            <a:ext cx="12190884" cy="6873987"/>
          </a:xfrm>
          <a:prstGeom prst="rect">
            <a:avLst/>
          </a:prstGeom>
        </p:spPr>
      </p:pic>
      <p:sp>
        <p:nvSpPr>
          <p:cNvPr id="5" name="Tijdelijke aanduiding voor tekst 24">
            <a:extLst>
              <a:ext uri="{FF2B5EF4-FFF2-40B4-BE49-F238E27FC236}">
                <a16:creationId xmlns:a16="http://schemas.microsoft.com/office/drawing/2014/main" id="{E330731C-1837-B0C6-4FB8-7AEC2D99F1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15" y="720000"/>
            <a:ext cx="4114362" cy="411975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>
                <a:solidFill>
                  <a:schemeClr val="accent1"/>
                </a:solidFill>
                <a:latin typeface="Montserrat" pitchFamily="2" charset="77"/>
                <a:ea typeface="Exo 2" pitchFamily="2" charset="77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/>
              <a:t>Titel</a:t>
            </a:r>
          </a:p>
          <a:p>
            <a:pPr lvl="0"/>
            <a:endParaRPr lang="nl-NL"/>
          </a:p>
        </p:txBody>
      </p:sp>
      <p:sp>
        <p:nvSpPr>
          <p:cNvPr id="6" name="Tijdelijke aanduiding voor tekst 24">
            <a:extLst>
              <a:ext uri="{FF2B5EF4-FFF2-40B4-BE49-F238E27FC236}">
                <a16:creationId xmlns:a16="http://schemas.microsoft.com/office/drawing/2014/main" id="{542644BA-C356-6D66-7B23-7217E93473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15" y="1234350"/>
            <a:ext cx="4114362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/>
              <a:t>Ondertitel</a:t>
            </a:r>
          </a:p>
          <a:p>
            <a:pPr lvl="0"/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9821D77-F9C3-2730-95CB-09BF1E5182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2035175"/>
            <a:ext cx="4114089" cy="2975236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Rubik" pitchFamily="2" charset="-79"/>
                <a:cs typeface="Rubik" pitchFamily="2" charset="-79"/>
              </a:defRPr>
            </a:lvl1pPr>
            <a:lvl2pPr>
              <a:defRPr sz="2000" b="0" i="0">
                <a:latin typeface="Rubik" pitchFamily="2" charset="-79"/>
                <a:cs typeface="Rubik" pitchFamily="2" charset="-79"/>
              </a:defRPr>
            </a:lvl2pPr>
            <a:lvl3pPr>
              <a:defRPr sz="1800" b="0" i="0">
                <a:latin typeface="Rubik" pitchFamily="2" charset="-79"/>
                <a:cs typeface="Rubik" pitchFamily="2" charset="-79"/>
              </a:defRPr>
            </a:lvl3pPr>
            <a:lvl4pPr>
              <a:defRPr sz="1600" b="0" i="0">
                <a:latin typeface="Rubik" pitchFamily="2" charset="-79"/>
                <a:cs typeface="Rubik" pitchFamily="2" charset="-79"/>
              </a:defRPr>
            </a:lvl4pPr>
            <a:lvl5pPr>
              <a:defRPr sz="1600" b="0" i="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535067-CA81-5114-F8A4-33E7FD77419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1272" y="6356350"/>
            <a:ext cx="413469" cy="365125"/>
          </a:xfrm>
        </p:spPr>
        <p:txBody>
          <a:bodyPr/>
          <a:lstStyle/>
          <a:p>
            <a:fld id="{DD1633F5-D05A-8B4E-B74B-B2270EFE5B6B}" type="slidenum">
              <a:rPr lang="en-NL" smtClean="0"/>
              <a:t>‹nr.›</a:t>
            </a:fld>
            <a:endParaRPr lang="en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3BB66E-343F-83FA-E4C2-A1411BD1CD19}"/>
              </a:ext>
            </a:extLst>
          </p:cNvPr>
          <p:cNvSpPr/>
          <p:nvPr userDrawn="1"/>
        </p:nvSpPr>
        <p:spPr>
          <a:xfrm>
            <a:off x="-18825" y="-1913211"/>
            <a:ext cx="12255069" cy="163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54901B-2FB8-DCA3-4271-9650C170E9BC}"/>
              </a:ext>
            </a:extLst>
          </p:cNvPr>
          <p:cNvSpPr txBox="1"/>
          <p:nvPr userDrawn="1"/>
        </p:nvSpPr>
        <p:spPr>
          <a:xfrm>
            <a:off x="100415" y="-1789618"/>
            <a:ext cx="11852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>
                <a:solidFill>
                  <a:schemeClr val="accent1"/>
                </a:solidFill>
                <a:latin typeface="Montserrat" pitchFamily="2" charset="77"/>
              </a:rPr>
              <a:t>Uitleg blad met foto slide</a:t>
            </a:r>
          </a:p>
          <a:p>
            <a:r>
              <a:rPr lang="nl-NL" sz="1600" b="1" u="sng" noProof="0"/>
              <a:t>Afbeelding aanpassen:</a:t>
            </a:r>
            <a:r>
              <a:rPr lang="nl-NL" sz="1600" b="1" u="none" noProof="0"/>
              <a:t> </a:t>
            </a:r>
            <a:r>
              <a:rPr lang="nl-NL" sz="1600" noProof="0"/>
              <a:t>Ga in PowerPoint naar </a:t>
            </a:r>
            <a:r>
              <a:rPr lang="nl-NL" sz="1600" b="1" noProof="0"/>
              <a:t>Beeld &gt; </a:t>
            </a:r>
            <a:r>
              <a:rPr lang="nl-NL" sz="1600" b="1" noProof="0" err="1"/>
              <a:t>Diamodel</a:t>
            </a:r>
            <a:r>
              <a:rPr lang="nl-NL" sz="1600" noProof="0"/>
              <a:t>. Klik in de </a:t>
            </a:r>
            <a:r>
              <a:rPr lang="nl-NL" sz="1600" noProof="0" err="1"/>
              <a:t>linkerkolom</a:t>
            </a:r>
            <a:r>
              <a:rPr lang="nl-NL" sz="1600" noProof="0"/>
              <a:t> op het juiste </a:t>
            </a:r>
            <a:r>
              <a:rPr lang="nl-NL" sz="1600" b="1" noProof="0" err="1"/>
              <a:t>diamodel</a:t>
            </a:r>
            <a:r>
              <a:rPr lang="nl-NL" sz="1600" noProof="0"/>
              <a:t> en klik vervolgens met de rechtermuisknop op de foto in het vlak. Kies </a:t>
            </a:r>
            <a:r>
              <a:rPr lang="nl-NL" sz="1600" b="1" noProof="0"/>
              <a:t>Afbeelding wijzigen</a:t>
            </a:r>
            <a:r>
              <a:rPr lang="nl-NL" sz="1600" noProof="0"/>
              <a:t> en selecteer een nieuwe foto. Zorg dat het belangrijkste onderwerp van de foto aan de </a:t>
            </a:r>
            <a:r>
              <a:rPr lang="nl-NL" sz="1600" b="1" noProof="0"/>
              <a:t>linkerkant</a:t>
            </a:r>
            <a:r>
              <a:rPr lang="nl-NL" sz="1600" noProof="0"/>
              <a:t> staat. Klik daarna op </a:t>
            </a:r>
            <a:r>
              <a:rPr lang="nl-NL" sz="1600" b="1" noProof="0" err="1"/>
              <a:t>Diamodelweergave</a:t>
            </a:r>
            <a:r>
              <a:rPr lang="nl-NL" sz="1600" b="1" noProof="0"/>
              <a:t> sluiten</a:t>
            </a:r>
            <a:r>
              <a:rPr lang="nl-NL" sz="1600" noProof="0"/>
              <a:t> om terug te gaan naar de presentatie. </a:t>
            </a:r>
            <a:r>
              <a:rPr lang="nl-NL" sz="1600" b="1" noProof="0"/>
              <a:t>Dupliceer</a:t>
            </a:r>
            <a:r>
              <a:rPr lang="nl-NL" sz="1600" noProof="0"/>
              <a:t> slides in het </a:t>
            </a:r>
            <a:r>
              <a:rPr lang="nl-NL" sz="1600" noProof="0" err="1"/>
              <a:t>diamodel</a:t>
            </a:r>
            <a:r>
              <a:rPr lang="nl-NL" sz="1600" noProof="0"/>
              <a:t> wanneer je </a:t>
            </a:r>
            <a:r>
              <a:rPr lang="nl-NL" sz="1600" b="1" noProof="0"/>
              <a:t>meer dan 4</a:t>
            </a:r>
            <a:r>
              <a:rPr lang="nl-NL" sz="1600" noProof="0"/>
              <a:t> van dit soort slides nodig hebt.</a:t>
            </a:r>
          </a:p>
        </p:txBody>
      </p:sp>
    </p:spTree>
    <p:extLst>
      <p:ext uri="{BB962C8B-B14F-4D97-AF65-F5344CB8AC3E}">
        <p14:creationId xmlns:p14="http://schemas.microsoft.com/office/powerpoint/2010/main" val="476989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116D89A-16EB-0471-9587-9D245630E3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628" y="584914"/>
            <a:ext cx="7330113" cy="48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9645C85-066A-F460-F39D-E9386215A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" y="-8121"/>
            <a:ext cx="12190884" cy="6873988"/>
          </a:xfrm>
          <a:prstGeom prst="rect">
            <a:avLst/>
          </a:prstGeom>
        </p:spPr>
      </p:pic>
      <p:sp>
        <p:nvSpPr>
          <p:cNvPr id="5" name="Tijdelijke aanduiding voor tekst 24">
            <a:extLst>
              <a:ext uri="{FF2B5EF4-FFF2-40B4-BE49-F238E27FC236}">
                <a16:creationId xmlns:a16="http://schemas.microsoft.com/office/drawing/2014/main" id="{E330731C-1837-B0C6-4FB8-7AEC2D99F1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15" y="720000"/>
            <a:ext cx="4114362" cy="411975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>
                <a:solidFill>
                  <a:schemeClr val="accent1"/>
                </a:solidFill>
                <a:latin typeface="Montserrat" pitchFamily="2" charset="77"/>
                <a:ea typeface="Exo 2" pitchFamily="2" charset="77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/>
              <a:t>Titel</a:t>
            </a:r>
          </a:p>
          <a:p>
            <a:pPr lvl="0"/>
            <a:endParaRPr lang="nl-NL"/>
          </a:p>
        </p:txBody>
      </p:sp>
      <p:sp>
        <p:nvSpPr>
          <p:cNvPr id="6" name="Tijdelijke aanduiding voor tekst 24">
            <a:extLst>
              <a:ext uri="{FF2B5EF4-FFF2-40B4-BE49-F238E27FC236}">
                <a16:creationId xmlns:a16="http://schemas.microsoft.com/office/drawing/2014/main" id="{542644BA-C356-6D66-7B23-7217E93473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15" y="1234350"/>
            <a:ext cx="4114362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/>
              <a:t>Ondertitel</a:t>
            </a:r>
          </a:p>
          <a:p>
            <a:pPr lvl="0"/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9821D77-F9C3-2730-95CB-09BF1E5182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2035175"/>
            <a:ext cx="4114089" cy="2975236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Rubik" pitchFamily="2" charset="-79"/>
                <a:cs typeface="Rubik" pitchFamily="2" charset="-79"/>
              </a:defRPr>
            </a:lvl1pPr>
            <a:lvl2pPr>
              <a:defRPr sz="2000" b="0" i="0">
                <a:latin typeface="Rubik" pitchFamily="2" charset="-79"/>
                <a:cs typeface="Rubik" pitchFamily="2" charset="-79"/>
              </a:defRPr>
            </a:lvl2pPr>
            <a:lvl3pPr>
              <a:defRPr sz="1800" b="0" i="0">
                <a:latin typeface="Rubik" pitchFamily="2" charset="-79"/>
                <a:cs typeface="Rubik" pitchFamily="2" charset="-79"/>
              </a:defRPr>
            </a:lvl3pPr>
            <a:lvl4pPr>
              <a:defRPr sz="1600" b="0" i="0">
                <a:latin typeface="Rubik" pitchFamily="2" charset="-79"/>
                <a:cs typeface="Rubik" pitchFamily="2" charset="-79"/>
              </a:defRPr>
            </a:lvl4pPr>
            <a:lvl5pPr>
              <a:defRPr sz="1600" b="0" i="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535067-CA81-5114-F8A4-33E7FD77419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1272" y="6356350"/>
            <a:ext cx="413469" cy="365125"/>
          </a:xfrm>
        </p:spPr>
        <p:txBody>
          <a:bodyPr/>
          <a:lstStyle/>
          <a:p>
            <a:fld id="{DD1633F5-D05A-8B4E-B74B-B2270EFE5B6B}" type="slidenum">
              <a:rPr lang="en-NL" smtClean="0"/>
              <a:t>‹nr.›</a:t>
            </a:fld>
            <a:endParaRPr lang="en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3BB66E-343F-83FA-E4C2-A1411BD1CD19}"/>
              </a:ext>
            </a:extLst>
          </p:cNvPr>
          <p:cNvSpPr/>
          <p:nvPr userDrawn="1"/>
        </p:nvSpPr>
        <p:spPr>
          <a:xfrm>
            <a:off x="-18825" y="-1913211"/>
            <a:ext cx="12255069" cy="163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54901B-2FB8-DCA3-4271-9650C170E9BC}"/>
              </a:ext>
            </a:extLst>
          </p:cNvPr>
          <p:cNvSpPr txBox="1"/>
          <p:nvPr userDrawn="1"/>
        </p:nvSpPr>
        <p:spPr>
          <a:xfrm>
            <a:off x="100415" y="-1789618"/>
            <a:ext cx="11852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>
                <a:solidFill>
                  <a:schemeClr val="accent1"/>
                </a:solidFill>
                <a:latin typeface="Montserrat" pitchFamily="2" charset="77"/>
              </a:rPr>
              <a:t>Uitleg blad met foto slide</a:t>
            </a:r>
          </a:p>
          <a:p>
            <a:r>
              <a:rPr lang="nl-NL" sz="1600" b="1" u="sng" noProof="0"/>
              <a:t>Afbeelding aanpassen:</a:t>
            </a:r>
            <a:r>
              <a:rPr lang="nl-NL" sz="1600" b="1" u="none" noProof="0"/>
              <a:t> </a:t>
            </a:r>
            <a:r>
              <a:rPr lang="nl-NL" sz="1600" noProof="0"/>
              <a:t>Ga in PowerPoint naar </a:t>
            </a:r>
            <a:r>
              <a:rPr lang="nl-NL" sz="1600" b="1" noProof="0"/>
              <a:t>Beeld &gt; </a:t>
            </a:r>
            <a:r>
              <a:rPr lang="nl-NL" sz="1600" b="1" noProof="0" err="1"/>
              <a:t>Diamodel</a:t>
            </a:r>
            <a:r>
              <a:rPr lang="nl-NL" sz="1600" noProof="0"/>
              <a:t>. Klik in de </a:t>
            </a:r>
            <a:r>
              <a:rPr lang="nl-NL" sz="1600" noProof="0" err="1"/>
              <a:t>linkerkolom</a:t>
            </a:r>
            <a:r>
              <a:rPr lang="nl-NL" sz="1600" noProof="0"/>
              <a:t> op het juiste </a:t>
            </a:r>
            <a:r>
              <a:rPr lang="nl-NL" sz="1600" b="1" noProof="0" err="1"/>
              <a:t>diamodel</a:t>
            </a:r>
            <a:r>
              <a:rPr lang="nl-NL" sz="1600" noProof="0"/>
              <a:t> en klik vervolgens met de rechtermuisknop op de foto in het vlak. Kies </a:t>
            </a:r>
            <a:r>
              <a:rPr lang="nl-NL" sz="1600" b="1" noProof="0"/>
              <a:t>Afbeelding wijzigen</a:t>
            </a:r>
            <a:r>
              <a:rPr lang="nl-NL" sz="1600" noProof="0"/>
              <a:t> en selecteer een nieuwe foto. Zorg dat het belangrijkste onderwerp van de foto aan de </a:t>
            </a:r>
            <a:r>
              <a:rPr lang="nl-NL" sz="1600" b="1" noProof="0"/>
              <a:t>linkerkant</a:t>
            </a:r>
            <a:r>
              <a:rPr lang="nl-NL" sz="1600" noProof="0"/>
              <a:t> staat. Klik daarna op </a:t>
            </a:r>
            <a:r>
              <a:rPr lang="nl-NL" sz="1600" b="1" noProof="0" err="1"/>
              <a:t>Diamodelweergave</a:t>
            </a:r>
            <a:r>
              <a:rPr lang="nl-NL" sz="1600" b="1" noProof="0"/>
              <a:t> sluiten</a:t>
            </a:r>
            <a:r>
              <a:rPr lang="nl-NL" sz="1600" noProof="0"/>
              <a:t> om terug te gaan naar de presentatie. </a:t>
            </a:r>
            <a:r>
              <a:rPr lang="nl-NL" sz="1600" b="1" noProof="0"/>
              <a:t>Dupliceer</a:t>
            </a:r>
            <a:r>
              <a:rPr lang="nl-NL" sz="1600" noProof="0"/>
              <a:t> slides in het </a:t>
            </a:r>
            <a:r>
              <a:rPr lang="nl-NL" sz="1600" noProof="0" err="1"/>
              <a:t>diamodel</a:t>
            </a:r>
            <a:r>
              <a:rPr lang="nl-NL" sz="1600" noProof="0"/>
              <a:t> wanneer je </a:t>
            </a:r>
            <a:r>
              <a:rPr lang="nl-NL" sz="1600" b="1" noProof="0"/>
              <a:t>meer dan 4</a:t>
            </a:r>
            <a:r>
              <a:rPr lang="nl-NL" sz="1600" noProof="0"/>
              <a:t> van dit soort slides nodig hebt.</a:t>
            </a:r>
          </a:p>
        </p:txBody>
      </p:sp>
    </p:spTree>
    <p:extLst>
      <p:ext uri="{BB962C8B-B14F-4D97-AF65-F5344CB8AC3E}">
        <p14:creationId xmlns:p14="http://schemas.microsoft.com/office/powerpoint/2010/main" val="2731736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atellieten">
            <a:extLst>
              <a:ext uri="{FF2B5EF4-FFF2-40B4-BE49-F238E27FC236}">
                <a16:creationId xmlns:a16="http://schemas.microsoft.com/office/drawing/2014/main" id="{5FC19B1D-DBAF-7DBB-1A14-D50E8FCDD4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4378" y="735499"/>
            <a:ext cx="8843698" cy="465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phic 3">
            <a:extLst>
              <a:ext uri="{FF2B5EF4-FFF2-40B4-BE49-F238E27FC236}">
                <a16:creationId xmlns:a16="http://schemas.microsoft.com/office/drawing/2014/main" id="{7C75C433-79B3-0269-A5E1-35991437F2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30" y="-8121"/>
            <a:ext cx="12190884" cy="6873987"/>
          </a:xfrm>
          <a:prstGeom prst="rect">
            <a:avLst/>
          </a:prstGeom>
        </p:spPr>
      </p:pic>
      <p:sp>
        <p:nvSpPr>
          <p:cNvPr id="5" name="Tijdelijke aanduiding voor tekst 24">
            <a:extLst>
              <a:ext uri="{FF2B5EF4-FFF2-40B4-BE49-F238E27FC236}">
                <a16:creationId xmlns:a16="http://schemas.microsoft.com/office/drawing/2014/main" id="{E330731C-1837-B0C6-4FB8-7AEC2D99F1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15" y="720000"/>
            <a:ext cx="4114362" cy="411975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>
                <a:solidFill>
                  <a:schemeClr val="accent1"/>
                </a:solidFill>
                <a:latin typeface="Montserrat" pitchFamily="2" charset="77"/>
                <a:ea typeface="Exo 2" pitchFamily="2" charset="77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/>
              <a:t>Titel</a:t>
            </a:r>
          </a:p>
          <a:p>
            <a:pPr lvl="0"/>
            <a:endParaRPr lang="nl-NL"/>
          </a:p>
        </p:txBody>
      </p:sp>
      <p:sp>
        <p:nvSpPr>
          <p:cNvPr id="6" name="Tijdelijke aanduiding voor tekst 24">
            <a:extLst>
              <a:ext uri="{FF2B5EF4-FFF2-40B4-BE49-F238E27FC236}">
                <a16:creationId xmlns:a16="http://schemas.microsoft.com/office/drawing/2014/main" id="{542644BA-C356-6D66-7B23-7217E93473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15" y="1234350"/>
            <a:ext cx="4114362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/>
              <a:t>Ondertitel</a:t>
            </a:r>
          </a:p>
          <a:p>
            <a:pPr lvl="0"/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9821D77-F9C3-2730-95CB-09BF1E5182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2035175"/>
            <a:ext cx="4114089" cy="2975236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Rubik" pitchFamily="2" charset="-79"/>
                <a:cs typeface="Rubik" pitchFamily="2" charset="-79"/>
              </a:defRPr>
            </a:lvl1pPr>
            <a:lvl2pPr>
              <a:defRPr sz="2000" b="0" i="0">
                <a:latin typeface="Rubik" pitchFamily="2" charset="-79"/>
                <a:cs typeface="Rubik" pitchFamily="2" charset="-79"/>
              </a:defRPr>
            </a:lvl2pPr>
            <a:lvl3pPr>
              <a:defRPr sz="1800" b="0" i="0">
                <a:latin typeface="Rubik" pitchFamily="2" charset="-79"/>
                <a:cs typeface="Rubik" pitchFamily="2" charset="-79"/>
              </a:defRPr>
            </a:lvl3pPr>
            <a:lvl4pPr>
              <a:defRPr sz="1600" b="0" i="0">
                <a:latin typeface="Rubik" pitchFamily="2" charset="-79"/>
                <a:cs typeface="Rubik" pitchFamily="2" charset="-79"/>
              </a:defRPr>
            </a:lvl4pPr>
            <a:lvl5pPr>
              <a:defRPr sz="1600" b="0" i="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535067-CA81-5114-F8A4-33E7FD77419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1272" y="6356350"/>
            <a:ext cx="413469" cy="365125"/>
          </a:xfrm>
        </p:spPr>
        <p:txBody>
          <a:bodyPr/>
          <a:lstStyle/>
          <a:p>
            <a:fld id="{DD1633F5-D05A-8B4E-B74B-B2270EFE5B6B}" type="slidenum">
              <a:rPr lang="en-NL" smtClean="0"/>
              <a:t>‹nr.›</a:t>
            </a:fld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94F675-76C3-E68D-21FB-969ABD40676E}"/>
              </a:ext>
            </a:extLst>
          </p:cNvPr>
          <p:cNvSpPr/>
          <p:nvPr userDrawn="1"/>
        </p:nvSpPr>
        <p:spPr>
          <a:xfrm>
            <a:off x="-18825" y="-1913211"/>
            <a:ext cx="12255069" cy="163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2AA280-33D3-8BF7-C811-9436B8E46A0F}"/>
              </a:ext>
            </a:extLst>
          </p:cNvPr>
          <p:cNvSpPr txBox="1"/>
          <p:nvPr userDrawn="1"/>
        </p:nvSpPr>
        <p:spPr>
          <a:xfrm>
            <a:off x="100415" y="-1789618"/>
            <a:ext cx="11852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>
                <a:solidFill>
                  <a:schemeClr val="accent1"/>
                </a:solidFill>
                <a:latin typeface="Montserrat" pitchFamily="2" charset="77"/>
              </a:rPr>
              <a:t>Uitleg blad met foto slide</a:t>
            </a:r>
          </a:p>
          <a:p>
            <a:r>
              <a:rPr lang="nl-NL" sz="1600" b="1" u="sng" noProof="0"/>
              <a:t>Afbeelding aanpassen:</a:t>
            </a:r>
            <a:r>
              <a:rPr lang="nl-NL" sz="1600" b="1" u="none" noProof="0"/>
              <a:t> </a:t>
            </a:r>
            <a:r>
              <a:rPr lang="nl-NL" sz="1600" noProof="0"/>
              <a:t>Ga in PowerPoint naar </a:t>
            </a:r>
            <a:r>
              <a:rPr lang="nl-NL" sz="1600" b="1" noProof="0"/>
              <a:t>Beeld &gt; </a:t>
            </a:r>
            <a:r>
              <a:rPr lang="nl-NL" sz="1600" b="1" noProof="0" err="1"/>
              <a:t>Diamodel</a:t>
            </a:r>
            <a:r>
              <a:rPr lang="nl-NL" sz="1600" noProof="0"/>
              <a:t>. Klik in de </a:t>
            </a:r>
            <a:r>
              <a:rPr lang="nl-NL" sz="1600" noProof="0" err="1"/>
              <a:t>linkerkolom</a:t>
            </a:r>
            <a:r>
              <a:rPr lang="nl-NL" sz="1600" noProof="0"/>
              <a:t> op het juiste </a:t>
            </a:r>
            <a:r>
              <a:rPr lang="nl-NL" sz="1600" b="1" noProof="0" err="1"/>
              <a:t>diamodel</a:t>
            </a:r>
            <a:r>
              <a:rPr lang="nl-NL" sz="1600" noProof="0"/>
              <a:t> en klik vervolgens met de rechtermuisknop op de foto in het vlak. Kies </a:t>
            </a:r>
            <a:r>
              <a:rPr lang="nl-NL" sz="1600" b="1" noProof="0"/>
              <a:t>Afbeelding wijzigen</a:t>
            </a:r>
            <a:r>
              <a:rPr lang="nl-NL" sz="1600" noProof="0"/>
              <a:t> en selecteer een nieuwe foto. Zorg dat het belangrijkste onderwerp van de foto aan de </a:t>
            </a:r>
            <a:r>
              <a:rPr lang="nl-NL" sz="1600" b="1" noProof="0"/>
              <a:t>linkerkant</a:t>
            </a:r>
            <a:r>
              <a:rPr lang="nl-NL" sz="1600" noProof="0"/>
              <a:t> staat. Klik daarna op </a:t>
            </a:r>
            <a:r>
              <a:rPr lang="nl-NL" sz="1600" b="1" noProof="0" err="1"/>
              <a:t>Diamodelweergave</a:t>
            </a:r>
            <a:r>
              <a:rPr lang="nl-NL" sz="1600" b="1" noProof="0"/>
              <a:t> sluiten</a:t>
            </a:r>
            <a:r>
              <a:rPr lang="nl-NL" sz="1600" noProof="0"/>
              <a:t> om terug te gaan naar de presentatie. </a:t>
            </a:r>
            <a:r>
              <a:rPr lang="nl-NL" sz="1600" b="1" noProof="0"/>
              <a:t>Dupliceer</a:t>
            </a:r>
            <a:r>
              <a:rPr lang="nl-NL" sz="1600" noProof="0"/>
              <a:t> slides in het </a:t>
            </a:r>
            <a:r>
              <a:rPr lang="nl-NL" sz="1600" noProof="0" err="1"/>
              <a:t>diamodel</a:t>
            </a:r>
            <a:r>
              <a:rPr lang="nl-NL" sz="1600" noProof="0"/>
              <a:t> wanneer je </a:t>
            </a:r>
            <a:r>
              <a:rPr lang="nl-NL" sz="1600" b="1" noProof="0"/>
              <a:t>meer dan 4</a:t>
            </a:r>
            <a:r>
              <a:rPr lang="nl-NL" sz="1600" noProof="0"/>
              <a:t> van dit soort slides nodig hebt.</a:t>
            </a:r>
          </a:p>
        </p:txBody>
      </p:sp>
    </p:spTree>
    <p:extLst>
      <p:ext uri="{BB962C8B-B14F-4D97-AF65-F5344CB8AC3E}">
        <p14:creationId xmlns:p14="http://schemas.microsoft.com/office/powerpoint/2010/main" val="196188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 descr="25 jaar Copernicus: Nederland maakt volop gebruik van gratis en open  Europese satellietdata | Spaceoffice.nl">
            <a:extLst>
              <a:ext uri="{FF2B5EF4-FFF2-40B4-BE49-F238E27FC236}">
                <a16:creationId xmlns:a16="http://schemas.microsoft.com/office/drawing/2014/main" id="{2FEFD2F3-C12D-E285-C662-18FCF35839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20"/>
          <a:stretch>
            <a:fillRect/>
          </a:stretch>
        </p:blipFill>
        <p:spPr bwMode="auto">
          <a:xfrm>
            <a:off x="1253066" y="-671645"/>
            <a:ext cx="11000111" cy="7803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94DF695-25EC-D7FA-DE86-835E647C9CF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8825" y="-17999"/>
            <a:ext cx="12229198" cy="689374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3F6843C-B237-0341-840D-CAC9A5395482}"/>
              </a:ext>
            </a:extLst>
          </p:cNvPr>
          <p:cNvSpPr txBox="1">
            <a:spLocks/>
          </p:cNvSpPr>
          <p:nvPr userDrawn="1"/>
        </p:nvSpPr>
        <p:spPr>
          <a:xfrm>
            <a:off x="347662" y="196954"/>
            <a:ext cx="6205538" cy="7067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accent1"/>
                </a:solidFill>
                <a:latin typeface="Integral CF Extra Bold" pitchFamily="2" charset="77"/>
                <a:ea typeface="+mj-ea"/>
                <a:cs typeface="+mj-cs"/>
              </a:defRPr>
            </a:lvl1pPr>
          </a:lstStyle>
          <a:p>
            <a:endParaRPr lang="nl-NL" b="0" cap="all" noProof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68D66602-C636-9CA1-05B6-C016539B5A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1" y="599570"/>
            <a:ext cx="2886136" cy="5502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5A8D65-6833-23E2-3343-06D092BB1283}"/>
              </a:ext>
            </a:extLst>
          </p:cNvPr>
          <p:cNvSpPr/>
          <p:nvPr userDrawn="1"/>
        </p:nvSpPr>
        <p:spPr>
          <a:xfrm>
            <a:off x="-18825" y="-1673525"/>
            <a:ext cx="12255069" cy="141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3EEF2-3A31-7785-2F42-537C4F93F208}"/>
              </a:ext>
            </a:extLst>
          </p:cNvPr>
          <p:cNvSpPr txBox="1"/>
          <p:nvPr userDrawn="1"/>
        </p:nvSpPr>
        <p:spPr>
          <a:xfrm>
            <a:off x="100415" y="-1549931"/>
            <a:ext cx="11852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>
                <a:solidFill>
                  <a:schemeClr val="accent1"/>
                </a:solidFill>
                <a:latin typeface="Montserrat" pitchFamily="2" charset="77"/>
              </a:rPr>
              <a:t>Uitleg Titel slide</a:t>
            </a:r>
          </a:p>
          <a:p>
            <a:r>
              <a:rPr lang="nl-NL" sz="1600" b="1" u="sng" noProof="0"/>
              <a:t>Afbeelding aanpassen:</a:t>
            </a:r>
            <a:r>
              <a:rPr lang="nl-NL" sz="1600" b="1" u="none" noProof="0"/>
              <a:t> </a:t>
            </a:r>
            <a:r>
              <a:rPr lang="nl-NL" sz="1600" noProof="0"/>
              <a:t>Ga in PowerPoint naar </a:t>
            </a:r>
            <a:r>
              <a:rPr lang="nl-NL" sz="1600" b="1" noProof="0"/>
              <a:t>Beeld &gt; </a:t>
            </a:r>
            <a:r>
              <a:rPr lang="nl-NL" sz="1600" b="1" noProof="0" err="1"/>
              <a:t>Diamodel</a:t>
            </a:r>
            <a:r>
              <a:rPr lang="nl-NL" sz="1600" noProof="0"/>
              <a:t>. Klik in de </a:t>
            </a:r>
            <a:r>
              <a:rPr lang="nl-NL" sz="1600" noProof="0" err="1"/>
              <a:t>linkerkolom</a:t>
            </a:r>
            <a:r>
              <a:rPr lang="nl-NL" sz="1600" noProof="0"/>
              <a:t> op het juiste </a:t>
            </a:r>
            <a:r>
              <a:rPr lang="nl-NL" sz="1600" b="1" noProof="0" err="1"/>
              <a:t>diamodel</a:t>
            </a:r>
            <a:r>
              <a:rPr lang="nl-NL" sz="1600" noProof="0"/>
              <a:t> en klik vervolgens met de rechtermuisknop op de achtergrondafbeelding. Kies </a:t>
            </a:r>
            <a:r>
              <a:rPr lang="nl-NL" sz="1600" b="1" noProof="0"/>
              <a:t>Afbeelding wijzigen</a:t>
            </a:r>
            <a:r>
              <a:rPr lang="nl-NL" sz="1600" noProof="0"/>
              <a:t> en selecteer een nieuwe foto. Zorg dat het belangrijkste onderwerp van de foto aan de </a:t>
            </a:r>
            <a:r>
              <a:rPr lang="nl-NL" sz="1600" b="1" noProof="0"/>
              <a:t>rechterkant</a:t>
            </a:r>
            <a:r>
              <a:rPr lang="nl-NL" sz="1600" noProof="0"/>
              <a:t> staat. Klik daarna op </a:t>
            </a:r>
            <a:r>
              <a:rPr lang="nl-NL" sz="1600" b="1" noProof="0" err="1"/>
              <a:t>Diamodelweergave</a:t>
            </a:r>
            <a:r>
              <a:rPr lang="nl-NL" sz="1600" b="1" noProof="0"/>
              <a:t> sluiten</a:t>
            </a:r>
            <a:r>
              <a:rPr lang="nl-NL" sz="1600" noProof="0"/>
              <a:t> om terug te gaan naar de presentatie.</a:t>
            </a:r>
          </a:p>
        </p:txBody>
      </p:sp>
      <p:sp>
        <p:nvSpPr>
          <p:cNvPr id="16" name="Tijdelijke aanduiding voor tekst 24">
            <a:extLst>
              <a:ext uri="{FF2B5EF4-FFF2-40B4-BE49-F238E27FC236}">
                <a16:creationId xmlns:a16="http://schemas.microsoft.com/office/drawing/2014/main" id="{05A950D0-8248-6AF6-7EB4-F2B764EAD9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1" y="5468952"/>
            <a:ext cx="5031870" cy="387012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solidFill>
                  <a:schemeClr val="bg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0"/>
              <a:t>Plaats hier jouw titel</a:t>
            </a:r>
          </a:p>
        </p:txBody>
      </p:sp>
      <p:sp>
        <p:nvSpPr>
          <p:cNvPr id="17" name="Tijdelijke aanduiding voor tekst 24">
            <a:extLst>
              <a:ext uri="{FF2B5EF4-FFF2-40B4-BE49-F238E27FC236}">
                <a16:creationId xmlns:a16="http://schemas.microsoft.com/office/drawing/2014/main" id="{F8666F4D-AF4B-53B9-85D7-CA7BF7C5A1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1" y="3088257"/>
            <a:ext cx="5031870" cy="21837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Montserrat" pitchFamily="2" charset="77"/>
                <a:ea typeface="Exo 2" pitchFamily="2" charset="77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0"/>
              <a:t>Plaats hier jouw tekst</a:t>
            </a:r>
          </a:p>
        </p:txBody>
      </p:sp>
    </p:spTree>
    <p:extLst>
      <p:ext uri="{BB962C8B-B14F-4D97-AF65-F5344CB8AC3E}">
        <p14:creationId xmlns:p14="http://schemas.microsoft.com/office/powerpoint/2010/main" val="1796223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8DBFEFD7-6B27-14C5-90A6-778C6C4F2A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88" y="-17999"/>
            <a:ext cx="12225923" cy="6893745"/>
          </a:xfrm>
          <a:prstGeom prst="rect">
            <a:avLst/>
          </a:prstGeom>
        </p:spPr>
      </p:pic>
      <p:sp>
        <p:nvSpPr>
          <p:cNvPr id="17" name="Slide Number Placeholder 9">
            <a:extLst>
              <a:ext uri="{FF2B5EF4-FFF2-40B4-BE49-F238E27FC236}">
                <a16:creationId xmlns:a16="http://schemas.microsoft.com/office/drawing/2014/main" id="{EE52D14D-60FE-2832-DF40-7EF5805E49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71272" y="6356350"/>
            <a:ext cx="413469" cy="365125"/>
          </a:xfrm>
        </p:spPr>
        <p:txBody>
          <a:bodyPr/>
          <a:lstStyle/>
          <a:p>
            <a:fld id="{DD1633F5-D05A-8B4E-B74B-B2270EFE5B6B}" type="slidenum">
              <a:rPr lang="en-NL" smtClean="0"/>
              <a:t>‹nr.›</a:t>
            </a:fld>
            <a:endParaRPr lang="en-NL"/>
          </a:p>
        </p:txBody>
      </p:sp>
      <p:sp>
        <p:nvSpPr>
          <p:cNvPr id="20" name="Tijdelijke aanduiding voor tekst 7">
            <a:extLst>
              <a:ext uri="{FF2B5EF4-FFF2-40B4-BE49-F238E27FC236}">
                <a16:creationId xmlns:a16="http://schemas.microsoft.com/office/drawing/2014/main" id="{A4E15EF3-9C50-B3A7-DAAC-75C74D04D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2035175"/>
            <a:ext cx="4114089" cy="2975236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Rubik" pitchFamily="2" charset="-79"/>
                <a:cs typeface="Rubik" pitchFamily="2" charset="-79"/>
              </a:defRPr>
            </a:lvl1pPr>
            <a:lvl2pPr>
              <a:defRPr sz="2000" b="0" i="0">
                <a:latin typeface="Rubik" pitchFamily="2" charset="-79"/>
                <a:cs typeface="Rubik" pitchFamily="2" charset="-79"/>
              </a:defRPr>
            </a:lvl2pPr>
            <a:lvl3pPr>
              <a:defRPr sz="1800" b="0" i="0">
                <a:latin typeface="Rubik" pitchFamily="2" charset="-79"/>
                <a:cs typeface="Rubik" pitchFamily="2" charset="-79"/>
              </a:defRPr>
            </a:lvl3pPr>
            <a:lvl4pPr>
              <a:defRPr sz="1600" b="0" i="0">
                <a:latin typeface="Rubik" pitchFamily="2" charset="-79"/>
                <a:cs typeface="Rubik" pitchFamily="2" charset="-79"/>
              </a:defRPr>
            </a:lvl4pPr>
            <a:lvl5pPr>
              <a:defRPr sz="1600" b="0" i="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1" name="Tijdelijke aanduiding voor tekst 24">
            <a:extLst>
              <a:ext uri="{FF2B5EF4-FFF2-40B4-BE49-F238E27FC236}">
                <a16:creationId xmlns:a16="http://schemas.microsoft.com/office/drawing/2014/main" id="{A0679F1C-AA57-7650-C8F5-A9E313FB3D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14" y="720000"/>
            <a:ext cx="10751259" cy="411975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>
                <a:solidFill>
                  <a:schemeClr val="accent1"/>
                </a:solidFill>
                <a:latin typeface="Montserrat" pitchFamily="2" charset="77"/>
                <a:ea typeface="Exo 2" pitchFamily="2" charset="77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/>
              <a:t>Titel</a:t>
            </a:r>
          </a:p>
          <a:p>
            <a:pPr lvl="0"/>
            <a:endParaRPr lang="nl-NL"/>
          </a:p>
        </p:txBody>
      </p:sp>
      <p:sp>
        <p:nvSpPr>
          <p:cNvPr id="22" name="Tijdelijke aanduiding voor tekst 24">
            <a:extLst>
              <a:ext uri="{FF2B5EF4-FFF2-40B4-BE49-F238E27FC236}">
                <a16:creationId xmlns:a16="http://schemas.microsoft.com/office/drawing/2014/main" id="{C9B08AC2-7F7A-D36D-978E-A8BC9335EE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14" y="1234350"/>
            <a:ext cx="10751259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/>
              <a:t>Ondertitel</a:t>
            </a:r>
          </a:p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309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4F5FE95-468B-2256-3188-911852D5A6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88" y="-17999"/>
            <a:ext cx="12225923" cy="6893745"/>
          </a:xfrm>
          <a:prstGeom prst="rect">
            <a:avLst/>
          </a:prstGeom>
        </p:spPr>
      </p:pic>
      <p:sp>
        <p:nvSpPr>
          <p:cNvPr id="5" name="Tijdelijke aanduiding voor tekst 24">
            <a:extLst>
              <a:ext uri="{FF2B5EF4-FFF2-40B4-BE49-F238E27FC236}">
                <a16:creationId xmlns:a16="http://schemas.microsoft.com/office/drawing/2014/main" id="{E330731C-1837-B0C6-4FB8-7AEC2D99F1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14" y="720000"/>
            <a:ext cx="10751259" cy="411975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>
                <a:solidFill>
                  <a:schemeClr val="accent1"/>
                </a:solidFill>
                <a:latin typeface="Montserrat" pitchFamily="2" charset="77"/>
                <a:ea typeface="Exo 2" pitchFamily="2" charset="77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/>
              <a:t>Titel</a:t>
            </a:r>
          </a:p>
          <a:p>
            <a:pPr lvl="0"/>
            <a:endParaRPr lang="nl-NL"/>
          </a:p>
        </p:txBody>
      </p:sp>
      <p:sp>
        <p:nvSpPr>
          <p:cNvPr id="6" name="Tijdelijke aanduiding voor tekst 24">
            <a:extLst>
              <a:ext uri="{FF2B5EF4-FFF2-40B4-BE49-F238E27FC236}">
                <a16:creationId xmlns:a16="http://schemas.microsoft.com/office/drawing/2014/main" id="{542644BA-C356-6D66-7B23-7217E93473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14" y="1234350"/>
            <a:ext cx="10751259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/>
              <a:t>Ondertitel</a:t>
            </a:r>
          </a:p>
          <a:p>
            <a:pPr lvl="0"/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9821D77-F9C3-2730-95CB-09BF1E5182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25" y="2035175"/>
            <a:ext cx="10750547" cy="2975236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Rubik" pitchFamily="2" charset="-79"/>
                <a:cs typeface="Rubik" pitchFamily="2" charset="-79"/>
              </a:defRPr>
            </a:lvl1pPr>
            <a:lvl2pPr>
              <a:defRPr sz="2000" b="0" i="0">
                <a:latin typeface="Rubik" pitchFamily="2" charset="-79"/>
                <a:cs typeface="Rubik" pitchFamily="2" charset="-79"/>
              </a:defRPr>
            </a:lvl2pPr>
            <a:lvl3pPr>
              <a:defRPr sz="1800" b="0" i="0">
                <a:latin typeface="Rubik" pitchFamily="2" charset="-79"/>
                <a:cs typeface="Rubik" pitchFamily="2" charset="-79"/>
              </a:defRPr>
            </a:lvl3pPr>
            <a:lvl4pPr>
              <a:defRPr sz="1600" b="0" i="0">
                <a:latin typeface="Rubik" pitchFamily="2" charset="-79"/>
                <a:cs typeface="Rubik" pitchFamily="2" charset="-79"/>
              </a:defRPr>
            </a:lvl4pPr>
            <a:lvl5pPr>
              <a:defRPr sz="1600" b="0" i="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535067-CA81-5114-F8A4-33E7FD77419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1272" y="6356350"/>
            <a:ext cx="413469" cy="365125"/>
          </a:xfrm>
        </p:spPr>
        <p:txBody>
          <a:bodyPr/>
          <a:lstStyle/>
          <a:p>
            <a:fld id="{DD1633F5-D05A-8B4E-B74B-B2270EFE5B6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39113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9" descr="Afbeelding met wolk, buitenshuis, water, hemel&#10;&#10;Door AI gegenereerde inhoud is mogelijk onjuist.">
            <a:extLst>
              <a:ext uri="{FF2B5EF4-FFF2-40B4-BE49-F238E27FC236}">
                <a16:creationId xmlns:a16="http://schemas.microsoft.com/office/drawing/2014/main" id="{F4426350-79C7-6AC7-3AA5-36AF80245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8121"/>
            <a:ext cx="12209252" cy="687398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3F6843C-B237-0341-840D-CAC9A5395482}"/>
              </a:ext>
            </a:extLst>
          </p:cNvPr>
          <p:cNvSpPr txBox="1">
            <a:spLocks/>
          </p:cNvSpPr>
          <p:nvPr userDrawn="1"/>
        </p:nvSpPr>
        <p:spPr>
          <a:xfrm>
            <a:off x="347662" y="196954"/>
            <a:ext cx="6205538" cy="7067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accent1"/>
                </a:solidFill>
                <a:latin typeface="Integral CF Extra Bold" pitchFamily="2" charset="77"/>
                <a:ea typeface="+mj-ea"/>
                <a:cs typeface="+mj-cs"/>
              </a:defRPr>
            </a:lvl1pPr>
          </a:lstStyle>
          <a:p>
            <a:endParaRPr lang="en-GB" b="0" cap="all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C3CD5AC-4B9D-C6C3-D84C-78C23C2B0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" y="-8121"/>
            <a:ext cx="12190884" cy="68739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C458DB-279D-0863-E897-4B236040F196}"/>
              </a:ext>
            </a:extLst>
          </p:cNvPr>
          <p:cNvSpPr/>
          <p:nvPr userDrawn="1"/>
        </p:nvSpPr>
        <p:spPr>
          <a:xfrm>
            <a:off x="-18825" y="-1673525"/>
            <a:ext cx="12255069" cy="141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69A3B8-7186-530E-E9FA-488A5A4EBDB7}"/>
              </a:ext>
            </a:extLst>
          </p:cNvPr>
          <p:cNvSpPr txBox="1"/>
          <p:nvPr userDrawn="1"/>
        </p:nvSpPr>
        <p:spPr>
          <a:xfrm>
            <a:off x="100415" y="-1549931"/>
            <a:ext cx="11852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>
                <a:solidFill>
                  <a:schemeClr val="accent1"/>
                </a:solidFill>
                <a:latin typeface="Montserrat" pitchFamily="2" charset="77"/>
              </a:rPr>
              <a:t>Uitleg blad met foto slide</a:t>
            </a:r>
          </a:p>
          <a:p>
            <a:r>
              <a:rPr lang="nl-NL" sz="1600" b="1" u="sng" noProof="0"/>
              <a:t>Afbeelding aanpassen:</a:t>
            </a:r>
            <a:r>
              <a:rPr lang="nl-NL" sz="1600" b="1" u="none" noProof="0"/>
              <a:t> </a:t>
            </a:r>
            <a:r>
              <a:rPr lang="nl-NL" sz="1600" noProof="0"/>
              <a:t>Ga in PowerPoint naar </a:t>
            </a:r>
            <a:r>
              <a:rPr lang="nl-NL" sz="1600" b="1" noProof="0"/>
              <a:t>Beeld &gt; </a:t>
            </a:r>
            <a:r>
              <a:rPr lang="nl-NL" sz="1600" b="1" noProof="0" err="1"/>
              <a:t>Diamodel</a:t>
            </a:r>
            <a:r>
              <a:rPr lang="nl-NL" sz="1600" noProof="0"/>
              <a:t>. Klik in de </a:t>
            </a:r>
            <a:r>
              <a:rPr lang="nl-NL" sz="1600" noProof="0" err="1"/>
              <a:t>linkerkolom</a:t>
            </a:r>
            <a:r>
              <a:rPr lang="nl-NL" sz="1600" noProof="0"/>
              <a:t> op het juiste </a:t>
            </a:r>
            <a:r>
              <a:rPr lang="nl-NL" sz="1600" b="1" noProof="0" err="1"/>
              <a:t>diamodel</a:t>
            </a:r>
            <a:r>
              <a:rPr lang="nl-NL" sz="1600" noProof="0"/>
              <a:t> en klik vervolgens met de rechtermuisknop op de foto in het vlak. Kies </a:t>
            </a:r>
            <a:r>
              <a:rPr lang="nl-NL" sz="1600" b="1" noProof="0"/>
              <a:t>Afbeelding wijzigen</a:t>
            </a:r>
            <a:r>
              <a:rPr lang="nl-NL" sz="1600" noProof="0"/>
              <a:t> en selecteer een nieuwe foto. Zorg dat het belangrijkste onderwerp van de foto aan de </a:t>
            </a:r>
            <a:r>
              <a:rPr lang="nl-NL" sz="1600" b="1" noProof="0"/>
              <a:t>linkerkant</a:t>
            </a:r>
            <a:r>
              <a:rPr lang="nl-NL" sz="1600" noProof="0"/>
              <a:t> staat. Klik daarna op </a:t>
            </a:r>
            <a:r>
              <a:rPr lang="nl-NL" sz="1600" b="1" noProof="0" err="1"/>
              <a:t>Diamodelweergave</a:t>
            </a:r>
            <a:r>
              <a:rPr lang="nl-NL" sz="1600" b="1" noProof="0"/>
              <a:t> sluiten</a:t>
            </a:r>
            <a:r>
              <a:rPr lang="nl-NL" sz="1600" noProof="0"/>
              <a:t> om terug te gaan naar de presentatie.</a:t>
            </a:r>
          </a:p>
        </p:txBody>
      </p:sp>
    </p:spTree>
    <p:extLst>
      <p:ext uri="{BB962C8B-B14F-4D97-AF65-F5344CB8AC3E}">
        <p14:creationId xmlns:p14="http://schemas.microsoft.com/office/powerpoint/2010/main" val="2446636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74BA95-63DF-C8C6-BB0E-C56A6DE0CB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5077" y="-83373"/>
            <a:ext cx="12282067" cy="7009201"/>
          </a:xfrm>
          <a:prstGeom prst="rect">
            <a:avLst/>
          </a:prstGeom>
        </p:spPr>
      </p:pic>
      <p:sp>
        <p:nvSpPr>
          <p:cNvPr id="3" name="Graphic 12">
            <a:extLst>
              <a:ext uri="{FF2B5EF4-FFF2-40B4-BE49-F238E27FC236}">
                <a16:creationId xmlns:a16="http://schemas.microsoft.com/office/drawing/2014/main" id="{5F8571CC-8E48-A797-91E2-7DDD3D0375CF}"/>
              </a:ext>
            </a:extLst>
          </p:cNvPr>
          <p:cNvSpPr/>
          <p:nvPr userDrawn="1"/>
        </p:nvSpPr>
        <p:spPr>
          <a:xfrm>
            <a:off x="-90066" y="-114611"/>
            <a:ext cx="7025620" cy="7077960"/>
          </a:xfrm>
          <a:custGeom>
            <a:avLst/>
            <a:gdLst>
              <a:gd name="csX0" fmla="*/ 5164836 w 7055599"/>
              <a:gd name="csY0" fmla="*/ 0 h 7077959"/>
              <a:gd name="csX1" fmla="*/ 7055600 w 7055599"/>
              <a:gd name="csY1" fmla="*/ 7077960 h 7077959"/>
              <a:gd name="csX2" fmla="*/ 0 w 7055599"/>
              <a:gd name="csY2" fmla="*/ 7077960 h 7077959"/>
              <a:gd name="csX3" fmla="*/ 0 w 7055599"/>
              <a:gd name="csY3" fmla="*/ 0 h 7077959"/>
              <a:gd name="csX4" fmla="*/ 5164836 w 7055599"/>
              <a:gd name="csY4" fmla="*/ 0 h 7077959"/>
              <a:gd name="csX0" fmla="*/ 5164836 w 7025620"/>
              <a:gd name="csY0" fmla="*/ 0 h 7077960"/>
              <a:gd name="csX1" fmla="*/ 7025620 w 7025620"/>
              <a:gd name="csY1" fmla="*/ 7077960 h 7077960"/>
              <a:gd name="csX2" fmla="*/ 0 w 7025620"/>
              <a:gd name="csY2" fmla="*/ 7077960 h 7077960"/>
              <a:gd name="csX3" fmla="*/ 0 w 7025620"/>
              <a:gd name="csY3" fmla="*/ 0 h 7077960"/>
              <a:gd name="csX4" fmla="*/ 5164836 w 7025620"/>
              <a:gd name="csY4" fmla="*/ 0 h 70779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025620" h="7077960">
                <a:moveTo>
                  <a:pt x="5164836" y="0"/>
                </a:moveTo>
                <a:lnTo>
                  <a:pt x="7025620" y="7077960"/>
                </a:lnTo>
                <a:lnTo>
                  <a:pt x="0" y="7077960"/>
                </a:lnTo>
                <a:lnTo>
                  <a:pt x="0" y="0"/>
                </a:lnTo>
                <a:lnTo>
                  <a:pt x="5164836" y="0"/>
                </a:lnTo>
                <a:close/>
              </a:path>
            </a:pathLst>
          </a:custGeom>
          <a:gradFill>
            <a:gsLst>
              <a:gs pos="0">
                <a:srgbClr val="0D7B90">
                  <a:alpha val="69804"/>
                </a:srgbClr>
              </a:gs>
              <a:gs pos="25000">
                <a:srgbClr val="197F86">
                  <a:alpha val="78824"/>
                </a:srgbClr>
              </a:gs>
              <a:gs pos="70000">
                <a:srgbClr val="368B70"/>
              </a:gs>
            </a:gsLst>
            <a:lin ang="10800000" scaled="1"/>
          </a:gradFill>
          <a:ln w="12690" cap="flat">
            <a:noFill/>
            <a:prstDash val="solid"/>
            <a:miter/>
          </a:ln>
        </p:spPr>
        <p:txBody>
          <a:bodyPr/>
          <a:lstStyle/>
          <a:p>
            <a:endParaRPr lang="en-N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4579C1-FBF9-EBE2-8064-956891D5DE8F}"/>
              </a:ext>
            </a:extLst>
          </p:cNvPr>
          <p:cNvSpPr txBox="1">
            <a:spLocks/>
          </p:cNvSpPr>
          <p:nvPr userDrawn="1"/>
        </p:nvSpPr>
        <p:spPr>
          <a:xfrm>
            <a:off x="347662" y="196954"/>
            <a:ext cx="6205538" cy="7067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accent1"/>
                </a:solidFill>
                <a:latin typeface="Integral CF Extra Bold" pitchFamily="2" charset="77"/>
                <a:ea typeface="+mj-ea"/>
                <a:cs typeface="+mj-cs"/>
              </a:defRPr>
            </a:lvl1pPr>
          </a:lstStyle>
          <a:p>
            <a:endParaRPr lang="nl-NL" b="0" cap="all" noProof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6" name="Afbeelding 4">
            <a:extLst>
              <a:ext uri="{FF2B5EF4-FFF2-40B4-BE49-F238E27FC236}">
                <a16:creationId xmlns:a16="http://schemas.microsoft.com/office/drawing/2014/main" id="{E082D244-4B1A-CAB9-024B-7DA8FF128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1" y="599570"/>
            <a:ext cx="2886136" cy="5502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4F72F9-98A9-CAC4-9D25-B9E86B6A3090}"/>
              </a:ext>
            </a:extLst>
          </p:cNvPr>
          <p:cNvSpPr/>
          <p:nvPr userDrawn="1"/>
        </p:nvSpPr>
        <p:spPr>
          <a:xfrm>
            <a:off x="-18825" y="-1673525"/>
            <a:ext cx="12255069" cy="141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E5B94A-B196-888F-0F5E-04B2C547CE7F}"/>
              </a:ext>
            </a:extLst>
          </p:cNvPr>
          <p:cNvSpPr txBox="1"/>
          <p:nvPr userDrawn="1"/>
        </p:nvSpPr>
        <p:spPr>
          <a:xfrm>
            <a:off x="100415" y="-1549931"/>
            <a:ext cx="11852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>
                <a:solidFill>
                  <a:schemeClr val="accent1"/>
                </a:solidFill>
                <a:latin typeface="Montserrat" pitchFamily="2" charset="77"/>
              </a:rPr>
              <a:t>Uitleg Titel slide</a:t>
            </a:r>
          </a:p>
          <a:p>
            <a:r>
              <a:rPr lang="nl-NL" sz="1600" b="1" u="sng" noProof="0"/>
              <a:t>Afbeelding aanpassen:</a:t>
            </a:r>
            <a:r>
              <a:rPr lang="nl-NL" sz="1600" b="1" u="none" noProof="0"/>
              <a:t> </a:t>
            </a:r>
            <a:r>
              <a:rPr lang="nl-NL" sz="1600" noProof="0"/>
              <a:t>Ga in PowerPoint naar </a:t>
            </a:r>
            <a:r>
              <a:rPr lang="nl-NL" sz="1600" b="1" noProof="0"/>
              <a:t>Beeld &gt; </a:t>
            </a:r>
            <a:r>
              <a:rPr lang="nl-NL" sz="1600" b="1" noProof="0" err="1"/>
              <a:t>Diamodel</a:t>
            </a:r>
            <a:r>
              <a:rPr lang="nl-NL" sz="1600" noProof="0"/>
              <a:t>. Klik in de </a:t>
            </a:r>
            <a:r>
              <a:rPr lang="nl-NL" sz="1600" noProof="0" err="1"/>
              <a:t>linkerkolom</a:t>
            </a:r>
            <a:r>
              <a:rPr lang="nl-NL" sz="1600" noProof="0"/>
              <a:t> op het juiste </a:t>
            </a:r>
            <a:r>
              <a:rPr lang="nl-NL" sz="1600" b="1" noProof="0" err="1"/>
              <a:t>diamodel</a:t>
            </a:r>
            <a:r>
              <a:rPr lang="nl-NL" sz="1600" noProof="0"/>
              <a:t> en klik vervolgens met de rechtermuisknop op de achtergrondafbeelding. Kies </a:t>
            </a:r>
            <a:r>
              <a:rPr lang="nl-NL" sz="1600" b="1" noProof="0"/>
              <a:t>Afbeelding wijzigen</a:t>
            </a:r>
            <a:r>
              <a:rPr lang="nl-NL" sz="1600" noProof="0"/>
              <a:t> en selecteer een nieuwe foto. Zorg dat het belangrijkste onderwerp van de foto aan de </a:t>
            </a:r>
            <a:r>
              <a:rPr lang="nl-NL" sz="1600" b="1" noProof="0"/>
              <a:t>rechterkant</a:t>
            </a:r>
            <a:r>
              <a:rPr lang="nl-NL" sz="1600" noProof="0"/>
              <a:t> staat. Klik daarna op </a:t>
            </a:r>
            <a:r>
              <a:rPr lang="nl-NL" sz="1600" b="1" noProof="0" err="1"/>
              <a:t>Diamodelweergave</a:t>
            </a:r>
            <a:r>
              <a:rPr lang="nl-NL" sz="1600" b="1" noProof="0"/>
              <a:t> sluiten</a:t>
            </a:r>
            <a:r>
              <a:rPr lang="nl-NL" sz="1600" noProof="0"/>
              <a:t> om terug te gaan naar de presentatie.</a:t>
            </a:r>
          </a:p>
        </p:txBody>
      </p:sp>
      <p:sp>
        <p:nvSpPr>
          <p:cNvPr id="11" name="Tijdelijke aanduiding voor tekst 24">
            <a:extLst>
              <a:ext uri="{FF2B5EF4-FFF2-40B4-BE49-F238E27FC236}">
                <a16:creationId xmlns:a16="http://schemas.microsoft.com/office/drawing/2014/main" id="{44D0536F-8784-4728-8BC6-9BA04AF41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1" y="5468952"/>
            <a:ext cx="5031870" cy="387012"/>
          </a:xfrm>
          <a:prstGeom prst="rect">
            <a:avLst/>
          </a:prstGeom>
        </p:spPr>
        <p:txBody>
          <a:bodyPr/>
          <a:lstStyle>
            <a:lvl1pPr>
              <a:buNone/>
              <a:defRPr sz="2000" b="0" i="0">
                <a:solidFill>
                  <a:schemeClr val="bg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0"/>
              <a:t>Plaats hier jouw ondertitel</a:t>
            </a:r>
          </a:p>
        </p:txBody>
      </p:sp>
      <p:sp>
        <p:nvSpPr>
          <p:cNvPr id="12" name="Tijdelijke aanduiding voor tekst 24">
            <a:extLst>
              <a:ext uri="{FF2B5EF4-FFF2-40B4-BE49-F238E27FC236}">
                <a16:creationId xmlns:a16="http://schemas.microsoft.com/office/drawing/2014/main" id="{3136667F-DE4F-3E39-E4C7-2DF89338D3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1" y="3088257"/>
            <a:ext cx="5031870" cy="21837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Montserrat" pitchFamily="2" charset="77"/>
                <a:ea typeface="Exo 2" pitchFamily="2" charset="77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0"/>
              <a:t>Plaats hier jouw tekst</a:t>
            </a:r>
          </a:p>
        </p:txBody>
      </p:sp>
    </p:spTree>
    <p:extLst>
      <p:ext uri="{BB962C8B-B14F-4D97-AF65-F5344CB8AC3E}">
        <p14:creationId xmlns:p14="http://schemas.microsoft.com/office/powerpoint/2010/main" val="2163432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- 2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ijdelijke aanduiding voor afbeelding 8">
            <a:extLst>
              <a:ext uri="{FF2B5EF4-FFF2-40B4-BE49-F238E27FC236}">
                <a16:creationId xmlns:a16="http://schemas.microsoft.com/office/drawing/2014/main" id="{63F0F36C-305D-6EA0-0DA4-4BA726867D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4"/>
          <a:stretch>
            <a:fillRect/>
          </a:stretch>
        </p:blipFill>
        <p:spPr>
          <a:xfrm>
            <a:off x="3619500" y="0"/>
            <a:ext cx="85725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44FAAE1-2348-E1CD-A73E-A534F5DFD0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8824" y="-17999"/>
            <a:ext cx="12229196" cy="689374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5B4E6BB-1208-DED3-E397-3A0D79CEE821}"/>
              </a:ext>
            </a:extLst>
          </p:cNvPr>
          <p:cNvSpPr/>
          <p:nvPr userDrawn="1"/>
        </p:nvSpPr>
        <p:spPr>
          <a:xfrm>
            <a:off x="-18825" y="-2509098"/>
            <a:ext cx="12255069" cy="2214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3480CE-E6A2-BD19-96CB-A63D16A4B41B}"/>
              </a:ext>
            </a:extLst>
          </p:cNvPr>
          <p:cNvSpPr txBox="1"/>
          <p:nvPr userDrawn="1"/>
        </p:nvSpPr>
        <p:spPr>
          <a:xfrm>
            <a:off x="100415" y="-2385504"/>
            <a:ext cx="11852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>
                <a:solidFill>
                  <a:schemeClr val="accent1"/>
                </a:solidFill>
                <a:latin typeface="Montserrat" pitchFamily="2" charset="77"/>
              </a:rPr>
              <a:t>Uitleg inhoudsopgave slide</a:t>
            </a:r>
          </a:p>
          <a:p>
            <a:r>
              <a:rPr lang="nl-NL" sz="1600" b="1" u="sng" noProof="0"/>
              <a:t>Item toevoegen aan de inhoudsopgave: </a:t>
            </a:r>
            <a:r>
              <a:rPr lang="nl-NL" sz="1600" noProof="0"/>
              <a:t>Voor de inhoudsopgave zijn aparte slides beschikbaar, afgestemd op het aantal onderdelen in je presentatie. Met de keuze uit </a:t>
            </a:r>
            <a:r>
              <a:rPr lang="nl-NL" sz="1600" b="1" noProof="0"/>
              <a:t>2 t/m 8 onderdelen</a:t>
            </a:r>
            <a:r>
              <a:rPr lang="nl-NL" sz="1600" noProof="0"/>
              <a:t>. Deze vind je rechtsboven via </a:t>
            </a:r>
            <a:r>
              <a:rPr lang="nl-NL" sz="1600" b="1" noProof="0"/>
              <a:t>Nieuwe dia</a:t>
            </a:r>
            <a:r>
              <a:rPr lang="nl-NL" sz="1600" noProof="0"/>
              <a:t>. </a:t>
            </a:r>
          </a:p>
          <a:p>
            <a:endParaRPr lang="nl-NL" sz="1600" b="1" noProof="0"/>
          </a:p>
          <a:p>
            <a:r>
              <a:rPr lang="nl-NL" sz="1600" b="1" u="sng" noProof="0"/>
              <a:t>Afbeelding aanpassen:</a:t>
            </a:r>
            <a:r>
              <a:rPr lang="nl-NL" sz="1600" b="1" u="none" noProof="0"/>
              <a:t> </a:t>
            </a:r>
            <a:r>
              <a:rPr lang="nl-NL" sz="1600" noProof="0"/>
              <a:t>Ga in PowerPoint naar </a:t>
            </a:r>
            <a:r>
              <a:rPr lang="nl-NL" sz="1600" b="1" noProof="0"/>
              <a:t>Beeld &gt; </a:t>
            </a:r>
            <a:r>
              <a:rPr lang="nl-NL" sz="1600" b="1" noProof="0" err="1"/>
              <a:t>Diamodel</a:t>
            </a:r>
            <a:r>
              <a:rPr lang="nl-NL" sz="1600" noProof="0"/>
              <a:t>. Klik in de </a:t>
            </a:r>
            <a:r>
              <a:rPr lang="nl-NL" sz="1600" noProof="0" err="1"/>
              <a:t>linkerkolom</a:t>
            </a:r>
            <a:r>
              <a:rPr lang="nl-NL" sz="1600" noProof="0"/>
              <a:t> op het juiste </a:t>
            </a:r>
            <a:r>
              <a:rPr lang="nl-NL" sz="1600" b="1" noProof="0" err="1"/>
              <a:t>diamodel</a:t>
            </a:r>
            <a:r>
              <a:rPr lang="nl-NL" sz="1600" noProof="0"/>
              <a:t> en klik vervolgens met de rechtermuisknop op de achtergrondafbeelding. Kies </a:t>
            </a:r>
            <a:r>
              <a:rPr lang="nl-NL" sz="1600" b="1" noProof="0"/>
              <a:t>Afbeelding wijzigen</a:t>
            </a:r>
            <a:r>
              <a:rPr lang="nl-NL" sz="1600" noProof="0"/>
              <a:t> en selecteer een nieuwe foto. Zorg dat het belangrijkste onderwerp van de foto aan de </a:t>
            </a:r>
            <a:r>
              <a:rPr lang="nl-NL" sz="1600" b="1" noProof="0"/>
              <a:t>rechterkant</a:t>
            </a:r>
            <a:r>
              <a:rPr lang="nl-NL" sz="1600" noProof="0"/>
              <a:t> staat. Klik daarna op </a:t>
            </a:r>
            <a:r>
              <a:rPr lang="nl-NL" sz="1600" b="1" noProof="0" err="1"/>
              <a:t>Diamodelweergave</a:t>
            </a:r>
            <a:r>
              <a:rPr lang="nl-NL" sz="1600" b="1" noProof="0"/>
              <a:t> sluiten</a:t>
            </a:r>
            <a:r>
              <a:rPr lang="nl-NL" sz="1600" noProof="0"/>
              <a:t> om terug te gaan naar de presentatie.</a:t>
            </a:r>
          </a:p>
        </p:txBody>
      </p:sp>
      <p:sp>
        <p:nvSpPr>
          <p:cNvPr id="2" name="Tijdelijke aanduiding voor tekst 24">
            <a:extLst>
              <a:ext uri="{FF2B5EF4-FFF2-40B4-BE49-F238E27FC236}">
                <a16:creationId xmlns:a16="http://schemas.microsoft.com/office/drawing/2014/main" id="{3497AAE8-411E-0650-5308-BA9785F226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14" y="720000"/>
            <a:ext cx="10751259" cy="411975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>
                <a:solidFill>
                  <a:schemeClr val="accent1"/>
                </a:solidFill>
                <a:latin typeface="Montserrat" pitchFamily="2" charset="77"/>
                <a:ea typeface="Exo 2" pitchFamily="2" charset="77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0"/>
              <a:t>Inhoudsopgave</a:t>
            </a:r>
          </a:p>
        </p:txBody>
      </p:sp>
      <p:sp>
        <p:nvSpPr>
          <p:cNvPr id="4" name="Tijdelijke aanduiding voor tekst 24">
            <a:extLst>
              <a:ext uri="{FF2B5EF4-FFF2-40B4-BE49-F238E27FC236}">
                <a16:creationId xmlns:a16="http://schemas.microsoft.com/office/drawing/2014/main" id="{0D0EEBA9-C038-3C27-BA5E-184AD7F37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5740" y="1408169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5" name="Tijdelijke aanduiding voor tekst 24">
            <a:extLst>
              <a:ext uri="{FF2B5EF4-FFF2-40B4-BE49-F238E27FC236}">
                <a16:creationId xmlns:a16="http://schemas.microsoft.com/office/drawing/2014/main" id="{DF807CB7-A152-48DC-D040-BB2E00EE04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5740" y="2027336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</p:spTree>
    <p:extLst>
      <p:ext uri="{BB962C8B-B14F-4D97-AF65-F5344CB8AC3E}">
        <p14:creationId xmlns:p14="http://schemas.microsoft.com/office/powerpoint/2010/main" val="200053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-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ijdelijke aanduiding voor afbeelding 8">
            <a:extLst>
              <a:ext uri="{FF2B5EF4-FFF2-40B4-BE49-F238E27FC236}">
                <a16:creationId xmlns:a16="http://schemas.microsoft.com/office/drawing/2014/main" id="{63F0F36C-305D-6EA0-0DA4-4BA726867D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4"/>
          <a:stretch>
            <a:fillRect/>
          </a:stretch>
        </p:blipFill>
        <p:spPr>
          <a:xfrm>
            <a:off x="3619500" y="0"/>
            <a:ext cx="85725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44FAAE1-2348-E1CD-A73E-A534F5DFD0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8824" y="-17999"/>
            <a:ext cx="12229196" cy="68937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CE88F0-CDF7-5FBE-6D60-95396AFE6A48}"/>
              </a:ext>
            </a:extLst>
          </p:cNvPr>
          <p:cNvSpPr/>
          <p:nvPr userDrawn="1"/>
        </p:nvSpPr>
        <p:spPr>
          <a:xfrm>
            <a:off x="-18825" y="-2509098"/>
            <a:ext cx="12255069" cy="2214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D0DC61-780C-39EF-56D8-F9A8621F2076}"/>
              </a:ext>
            </a:extLst>
          </p:cNvPr>
          <p:cNvSpPr txBox="1"/>
          <p:nvPr userDrawn="1"/>
        </p:nvSpPr>
        <p:spPr>
          <a:xfrm>
            <a:off x="100415" y="-2385504"/>
            <a:ext cx="11852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>
                <a:solidFill>
                  <a:schemeClr val="accent1"/>
                </a:solidFill>
                <a:latin typeface="Montserrat" pitchFamily="2" charset="77"/>
              </a:rPr>
              <a:t>Uitleg inhoudsopgave slide</a:t>
            </a:r>
          </a:p>
          <a:p>
            <a:r>
              <a:rPr lang="nl-NL" sz="1600" b="1" u="sng" noProof="0"/>
              <a:t>Item toevoegen aan de inhoudsopgave: </a:t>
            </a:r>
            <a:r>
              <a:rPr lang="nl-NL" sz="1600" noProof="0"/>
              <a:t>Voor de inhoudsopgave zijn aparte slides beschikbaar, afgestemd op het aantal onderdelen in je presentatie. Met de keuze uit </a:t>
            </a:r>
            <a:r>
              <a:rPr lang="nl-NL" sz="1600" b="1" noProof="0"/>
              <a:t>2 t/m 8 onderdelen</a:t>
            </a:r>
            <a:r>
              <a:rPr lang="nl-NL" sz="1600" noProof="0"/>
              <a:t>. Deze vind je rechtsboven via </a:t>
            </a:r>
            <a:r>
              <a:rPr lang="nl-NL" sz="1600" b="1" noProof="0"/>
              <a:t>Nieuwe dia</a:t>
            </a:r>
            <a:r>
              <a:rPr lang="nl-NL" sz="1600" noProof="0"/>
              <a:t>. </a:t>
            </a:r>
          </a:p>
          <a:p>
            <a:endParaRPr lang="nl-NL" sz="1600" b="1" noProof="0"/>
          </a:p>
          <a:p>
            <a:r>
              <a:rPr lang="nl-NL" sz="1600" b="1" u="sng" noProof="0"/>
              <a:t>Afbeelding aanpassen:</a:t>
            </a:r>
            <a:r>
              <a:rPr lang="nl-NL" sz="1600" b="1" u="none" noProof="0"/>
              <a:t> </a:t>
            </a:r>
            <a:r>
              <a:rPr lang="nl-NL" sz="1600" noProof="0"/>
              <a:t>Ga in PowerPoint naar </a:t>
            </a:r>
            <a:r>
              <a:rPr lang="nl-NL" sz="1600" b="1" noProof="0"/>
              <a:t>Beeld &gt; </a:t>
            </a:r>
            <a:r>
              <a:rPr lang="nl-NL" sz="1600" b="1" noProof="0" err="1"/>
              <a:t>Diamodel</a:t>
            </a:r>
            <a:r>
              <a:rPr lang="nl-NL" sz="1600" noProof="0"/>
              <a:t>. Klik in de </a:t>
            </a:r>
            <a:r>
              <a:rPr lang="nl-NL" sz="1600" noProof="0" err="1"/>
              <a:t>linkerkolom</a:t>
            </a:r>
            <a:r>
              <a:rPr lang="nl-NL" sz="1600" noProof="0"/>
              <a:t> op het juiste </a:t>
            </a:r>
            <a:r>
              <a:rPr lang="nl-NL" sz="1600" b="1" noProof="0" err="1"/>
              <a:t>diamodel</a:t>
            </a:r>
            <a:r>
              <a:rPr lang="nl-NL" sz="1600" noProof="0"/>
              <a:t> en klik vervolgens met de rechtermuisknop op de achtergrondafbeelding. Kies </a:t>
            </a:r>
            <a:r>
              <a:rPr lang="nl-NL" sz="1600" b="1" noProof="0"/>
              <a:t>Afbeelding wijzigen</a:t>
            </a:r>
            <a:r>
              <a:rPr lang="nl-NL" sz="1600" noProof="0"/>
              <a:t> en selecteer een nieuwe foto. Zorg dat het belangrijkste onderwerp van de foto aan de </a:t>
            </a:r>
            <a:r>
              <a:rPr lang="nl-NL" sz="1600" b="1" noProof="0"/>
              <a:t>rechterkant</a:t>
            </a:r>
            <a:r>
              <a:rPr lang="nl-NL" sz="1600" noProof="0"/>
              <a:t> staat. Klik daarna op </a:t>
            </a:r>
            <a:r>
              <a:rPr lang="nl-NL" sz="1600" b="1" noProof="0" err="1"/>
              <a:t>Diamodelweergave</a:t>
            </a:r>
            <a:r>
              <a:rPr lang="nl-NL" sz="1600" b="1" noProof="0"/>
              <a:t> sluiten</a:t>
            </a:r>
            <a:r>
              <a:rPr lang="nl-NL" sz="1600" noProof="0"/>
              <a:t> om terug te gaan naar de presentatie.</a:t>
            </a:r>
          </a:p>
        </p:txBody>
      </p:sp>
      <p:sp>
        <p:nvSpPr>
          <p:cNvPr id="2" name="Tijdelijke aanduiding voor tekst 24">
            <a:extLst>
              <a:ext uri="{FF2B5EF4-FFF2-40B4-BE49-F238E27FC236}">
                <a16:creationId xmlns:a16="http://schemas.microsoft.com/office/drawing/2014/main" id="{062C2C2F-FF2C-F64E-9560-EBA85B4F4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14" y="720000"/>
            <a:ext cx="10751259" cy="411975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>
                <a:solidFill>
                  <a:schemeClr val="accent1"/>
                </a:solidFill>
                <a:latin typeface="Montserrat" pitchFamily="2" charset="77"/>
                <a:ea typeface="Exo 2" pitchFamily="2" charset="77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0"/>
              <a:t>Inhoudsopgave</a:t>
            </a:r>
          </a:p>
        </p:txBody>
      </p:sp>
      <p:sp>
        <p:nvSpPr>
          <p:cNvPr id="4" name="Tijdelijke aanduiding voor tekst 24">
            <a:extLst>
              <a:ext uri="{FF2B5EF4-FFF2-40B4-BE49-F238E27FC236}">
                <a16:creationId xmlns:a16="http://schemas.microsoft.com/office/drawing/2014/main" id="{4001EB26-6E64-685E-8AF7-E39934CFD1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5740" y="1408169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7" name="Tijdelijke aanduiding voor tekst 24">
            <a:extLst>
              <a:ext uri="{FF2B5EF4-FFF2-40B4-BE49-F238E27FC236}">
                <a16:creationId xmlns:a16="http://schemas.microsoft.com/office/drawing/2014/main" id="{314FFDDF-6E35-182E-E30E-B9AE492407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5740" y="2027336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8" name="Tijdelijke aanduiding voor tekst 24">
            <a:extLst>
              <a:ext uri="{FF2B5EF4-FFF2-40B4-BE49-F238E27FC236}">
                <a16:creationId xmlns:a16="http://schemas.microsoft.com/office/drawing/2014/main" id="{6F5AD649-A881-10E7-42F5-D8D761B8FD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5740" y="2646505"/>
            <a:ext cx="8025526" cy="41197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</p:spTree>
    <p:extLst>
      <p:ext uri="{BB962C8B-B14F-4D97-AF65-F5344CB8AC3E}">
        <p14:creationId xmlns:p14="http://schemas.microsoft.com/office/powerpoint/2010/main" val="94195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ijdelijke aanduiding voor afbeelding 8">
            <a:extLst>
              <a:ext uri="{FF2B5EF4-FFF2-40B4-BE49-F238E27FC236}">
                <a16:creationId xmlns:a16="http://schemas.microsoft.com/office/drawing/2014/main" id="{63F0F36C-305D-6EA0-0DA4-4BA726867D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4"/>
          <a:stretch>
            <a:fillRect/>
          </a:stretch>
        </p:blipFill>
        <p:spPr>
          <a:xfrm>
            <a:off x="3619500" y="0"/>
            <a:ext cx="85725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44FAAE1-2348-E1CD-A73E-A534F5DFD0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8824" y="-17999"/>
            <a:ext cx="12229196" cy="68937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5BBF5B-6D03-B306-CFE2-165AF3022F10}"/>
              </a:ext>
            </a:extLst>
          </p:cNvPr>
          <p:cNvSpPr/>
          <p:nvPr userDrawn="1"/>
        </p:nvSpPr>
        <p:spPr>
          <a:xfrm>
            <a:off x="-18825" y="-2509098"/>
            <a:ext cx="12255069" cy="2214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747F5-CD23-F190-F42C-466879815986}"/>
              </a:ext>
            </a:extLst>
          </p:cNvPr>
          <p:cNvSpPr txBox="1"/>
          <p:nvPr userDrawn="1"/>
        </p:nvSpPr>
        <p:spPr>
          <a:xfrm>
            <a:off x="100415" y="-2385504"/>
            <a:ext cx="11852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>
                <a:solidFill>
                  <a:schemeClr val="accent1"/>
                </a:solidFill>
                <a:latin typeface="Montserrat" pitchFamily="2" charset="77"/>
              </a:rPr>
              <a:t>Uitleg inhoudsopgave slide</a:t>
            </a:r>
          </a:p>
          <a:p>
            <a:r>
              <a:rPr lang="nl-NL" sz="1600" b="1" u="sng" noProof="0"/>
              <a:t>Item toevoegen aan de inhoudsopgave: </a:t>
            </a:r>
            <a:r>
              <a:rPr lang="nl-NL" sz="1600" noProof="0"/>
              <a:t>Voor de inhoudsopgave zijn aparte slides beschikbaar, afgestemd op het aantal onderdelen in je presentatie. Met de keuze uit </a:t>
            </a:r>
            <a:r>
              <a:rPr lang="nl-NL" sz="1600" b="1" noProof="0"/>
              <a:t>2 t/m 8 onderdelen</a:t>
            </a:r>
            <a:r>
              <a:rPr lang="nl-NL" sz="1600" noProof="0"/>
              <a:t>. Deze vind je rechtsboven via </a:t>
            </a:r>
            <a:r>
              <a:rPr lang="nl-NL" sz="1600" b="1" noProof="0"/>
              <a:t>Nieuwe dia</a:t>
            </a:r>
            <a:r>
              <a:rPr lang="nl-NL" sz="1600" noProof="0"/>
              <a:t>. </a:t>
            </a:r>
          </a:p>
          <a:p>
            <a:endParaRPr lang="nl-NL" sz="1600" b="1" noProof="0"/>
          </a:p>
          <a:p>
            <a:r>
              <a:rPr lang="nl-NL" sz="1600" b="1" u="sng" noProof="0"/>
              <a:t>Afbeelding aanpassen:</a:t>
            </a:r>
            <a:r>
              <a:rPr lang="nl-NL" sz="1600" b="1" u="none" noProof="0"/>
              <a:t> </a:t>
            </a:r>
            <a:r>
              <a:rPr lang="nl-NL" sz="1600" noProof="0"/>
              <a:t>Ga in PowerPoint naar </a:t>
            </a:r>
            <a:r>
              <a:rPr lang="nl-NL" sz="1600" b="1" noProof="0"/>
              <a:t>Beeld &gt; </a:t>
            </a:r>
            <a:r>
              <a:rPr lang="nl-NL" sz="1600" b="1" noProof="0" err="1"/>
              <a:t>Diamodel</a:t>
            </a:r>
            <a:r>
              <a:rPr lang="nl-NL" sz="1600" noProof="0"/>
              <a:t>. Klik in de </a:t>
            </a:r>
            <a:r>
              <a:rPr lang="nl-NL" sz="1600" noProof="0" err="1"/>
              <a:t>linkerkolom</a:t>
            </a:r>
            <a:r>
              <a:rPr lang="nl-NL" sz="1600" noProof="0"/>
              <a:t> op het juiste </a:t>
            </a:r>
            <a:r>
              <a:rPr lang="nl-NL" sz="1600" b="1" noProof="0" err="1"/>
              <a:t>diamodel</a:t>
            </a:r>
            <a:r>
              <a:rPr lang="nl-NL" sz="1600" noProof="0"/>
              <a:t> en klik vervolgens met de rechtermuisknop op de achtergrondafbeelding. Kies </a:t>
            </a:r>
            <a:r>
              <a:rPr lang="nl-NL" sz="1600" b="1" noProof="0"/>
              <a:t>Afbeelding wijzigen</a:t>
            </a:r>
            <a:r>
              <a:rPr lang="nl-NL" sz="1600" noProof="0"/>
              <a:t> en selecteer een nieuwe foto. Zorg dat het belangrijkste onderwerp van de foto aan de </a:t>
            </a:r>
            <a:r>
              <a:rPr lang="nl-NL" sz="1600" b="1" noProof="0"/>
              <a:t>rechterkant</a:t>
            </a:r>
            <a:r>
              <a:rPr lang="nl-NL" sz="1600" noProof="0"/>
              <a:t> staat. Klik daarna op </a:t>
            </a:r>
            <a:r>
              <a:rPr lang="nl-NL" sz="1600" b="1" noProof="0" err="1"/>
              <a:t>Diamodelweergave</a:t>
            </a:r>
            <a:r>
              <a:rPr lang="nl-NL" sz="1600" b="1" noProof="0"/>
              <a:t> sluiten</a:t>
            </a:r>
            <a:r>
              <a:rPr lang="nl-NL" sz="1600" noProof="0"/>
              <a:t> om terug te gaan naar de presentatie.</a:t>
            </a:r>
          </a:p>
        </p:txBody>
      </p:sp>
      <p:sp>
        <p:nvSpPr>
          <p:cNvPr id="2" name="Tijdelijke aanduiding voor tekst 24">
            <a:extLst>
              <a:ext uri="{FF2B5EF4-FFF2-40B4-BE49-F238E27FC236}">
                <a16:creationId xmlns:a16="http://schemas.microsoft.com/office/drawing/2014/main" id="{029C0765-1ED9-C82A-CB75-F4E419C70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14" y="720000"/>
            <a:ext cx="10751259" cy="411975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>
                <a:solidFill>
                  <a:schemeClr val="accent1"/>
                </a:solidFill>
                <a:latin typeface="Montserrat" pitchFamily="2" charset="77"/>
                <a:ea typeface="Exo 2" pitchFamily="2" charset="77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0"/>
              <a:t>Inhoudsopgave</a:t>
            </a:r>
          </a:p>
        </p:txBody>
      </p:sp>
      <p:sp>
        <p:nvSpPr>
          <p:cNvPr id="4" name="Tijdelijke aanduiding voor tekst 24">
            <a:extLst>
              <a:ext uri="{FF2B5EF4-FFF2-40B4-BE49-F238E27FC236}">
                <a16:creationId xmlns:a16="http://schemas.microsoft.com/office/drawing/2014/main" id="{7DADD4C5-71C8-81FE-1911-92A38096A6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5740" y="1408169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8" name="Tijdelijke aanduiding voor tekst 24">
            <a:extLst>
              <a:ext uri="{FF2B5EF4-FFF2-40B4-BE49-F238E27FC236}">
                <a16:creationId xmlns:a16="http://schemas.microsoft.com/office/drawing/2014/main" id="{69EDDABE-B15C-660B-8E34-2B0DE39AD3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5740" y="2027336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9" name="Tijdelijke aanduiding voor tekst 24">
            <a:extLst>
              <a:ext uri="{FF2B5EF4-FFF2-40B4-BE49-F238E27FC236}">
                <a16:creationId xmlns:a16="http://schemas.microsoft.com/office/drawing/2014/main" id="{98E3E1C8-0574-7EF8-5596-FB48A0D54C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5740" y="2646505"/>
            <a:ext cx="8025526" cy="41197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12" name="Tijdelijke aanduiding voor tekst 24">
            <a:extLst>
              <a:ext uri="{FF2B5EF4-FFF2-40B4-BE49-F238E27FC236}">
                <a16:creationId xmlns:a16="http://schemas.microsoft.com/office/drawing/2014/main" id="{1A92EEC3-11B3-F99F-1A4B-83E081DE2C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5740" y="3265672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</p:spTree>
    <p:extLst>
      <p:ext uri="{BB962C8B-B14F-4D97-AF65-F5344CB8AC3E}">
        <p14:creationId xmlns:p14="http://schemas.microsoft.com/office/powerpoint/2010/main" val="376893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ijdelijke aanduiding voor afbeelding 8">
            <a:extLst>
              <a:ext uri="{FF2B5EF4-FFF2-40B4-BE49-F238E27FC236}">
                <a16:creationId xmlns:a16="http://schemas.microsoft.com/office/drawing/2014/main" id="{63F0F36C-305D-6EA0-0DA4-4BA726867D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4"/>
          <a:stretch>
            <a:fillRect/>
          </a:stretch>
        </p:blipFill>
        <p:spPr>
          <a:xfrm>
            <a:off x="3619500" y="0"/>
            <a:ext cx="85725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44FAAE1-2348-E1CD-A73E-A534F5DFD0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8824" y="-17999"/>
            <a:ext cx="12229196" cy="68937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96CB87-9F71-842E-54BE-F81372330254}"/>
              </a:ext>
            </a:extLst>
          </p:cNvPr>
          <p:cNvSpPr/>
          <p:nvPr userDrawn="1"/>
        </p:nvSpPr>
        <p:spPr>
          <a:xfrm>
            <a:off x="-18825" y="-2509098"/>
            <a:ext cx="12255069" cy="2214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9F2E5D-0DC0-E87D-22C4-DF3A541BB615}"/>
              </a:ext>
            </a:extLst>
          </p:cNvPr>
          <p:cNvSpPr txBox="1"/>
          <p:nvPr userDrawn="1"/>
        </p:nvSpPr>
        <p:spPr>
          <a:xfrm>
            <a:off x="100415" y="-2385504"/>
            <a:ext cx="11852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>
                <a:solidFill>
                  <a:schemeClr val="accent1"/>
                </a:solidFill>
                <a:latin typeface="Montserrat" pitchFamily="2" charset="77"/>
              </a:rPr>
              <a:t>Uitleg inhoudsopgave slide</a:t>
            </a:r>
          </a:p>
          <a:p>
            <a:r>
              <a:rPr lang="nl-NL" sz="1600" b="1" u="sng" noProof="0"/>
              <a:t>Item toevoegen aan de inhoudsopgave: </a:t>
            </a:r>
            <a:r>
              <a:rPr lang="nl-NL" sz="1600" noProof="0"/>
              <a:t>Voor de inhoudsopgave zijn aparte slides beschikbaar, afgestemd op het aantal onderdelen in je presentatie. Met de keuze uit </a:t>
            </a:r>
            <a:r>
              <a:rPr lang="nl-NL" sz="1600" b="1" noProof="0"/>
              <a:t>2 t/m 8 onderdelen</a:t>
            </a:r>
            <a:r>
              <a:rPr lang="nl-NL" sz="1600" noProof="0"/>
              <a:t>. Deze vind je rechtsboven via </a:t>
            </a:r>
            <a:r>
              <a:rPr lang="nl-NL" sz="1600" b="1" noProof="0"/>
              <a:t>Nieuwe dia</a:t>
            </a:r>
            <a:r>
              <a:rPr lang="nl-NL" sz="1600" noProof="0"/>
              <a:t>. </a:t>
            </a:r>
          </a:p>
          <a:p>
            <a:endParaRPr lang="nl-NL" sz="1600" b="1" noProof="0"/>
          </a:p>
          <a:p>
            <a:r>
              <a:rPr lang="nl-NL" sz="1600" b="1" u="sng" noProof="0"/>
              <a:t>Afbeelding aanpassen:</a:t>
            </a:r>
            <a:r>
              <a:rPr lang="nl-NL" sz="1600" b="1" u="none" noProof="0"/>
              <a:t> </a:t>
            </a:r>
            <a:r>
              <a:rPr lang="nl-NL" sz="1600" noProof="0"/>
              <a:t>Ga in PowerPoint naar </a:t>
            </a:r>
            <a:r>
              <a:rPr lang="nl-NL" sz="1600" b="1" noProof="0"/>
              <a:t>Beeld &gt; </a:t>
            </a:r>
            <a:r>
              <a:rPr lang="nl-NL" sz="1600" b="1" noProof="0" err="1"/>
              <a:t>Diamodel</a:t>
            </a:r>
            <a:r>
              <a:rPr lang="nl-NL" sz="1600" noProof="0"/>
              <a:t>. Klik in de </a:t>
            </a:r>
            <a:r>
              <a:rPr lang="nl-NL" sz="1600" noProof="0" err="1"/>
              <a:t>linkerkolom</a:t>
            </a:r>
            <a:r>
              <a:rPr lang="nl-NL" sz="1600" noProof="0"/>
              <a:t> op het juiste </a:t>
            </a:r>
            <a:r>
              <a:rPr lang="nl-NL" sz="1600" b="1" noProof="0" err="1"/>
              <a:t>diamodel</a:t>
            </a:r>
            <a:r>
              <a:rPr lang="nl-NL" sz="1600" noProof="0"/>
              <a:t> en klik vervolgens met de rechtermuisknop op de achtergrondafbeelding. Kies </a:t>
            </a:r>
            <a:r>
              <a:rPr lang="nl-NL" sz="1600" b="1" noProof="0"/>
              <a:t>Afbeelding wijzigen</a:t>
            </a:r>
            <a:r>
              <a:rPr lang="nl-NL" sz="1600" noProof="0"/>
              <a:t> en selecteer een nieuwe foto. Zorg dat het belangrijkste onderwerp van de foto aan de </a:t>
            </a:r>
            <a:r>
              <a:rPr lang="nl-NL" sz="1600" b="1" noProof="0"/>
              <a:t>rechterkant</a:t>
            </a:r>
            <a:r>
              <a:rPr lang="nl-NL" sz="1600" noProof="0"/>
              <a:t> staat. Klik daarna op </a:t>
            </a:r>
            <a:r>
              <a:rPr lang="nl-NL" sz="1600" b="1" noProof="0" err="1"/>
              <a:t>Diamodelweergave</a:t>
            </a:r>
            <a:r>
              <a:rPr lang="nl-NL" sz="1600" b="1" noProof="0"/>
              <a:t> sluiten</a:t>
            </a:r>
            <a:r>
              <a:rPr lang="nl-NL" sz="1600" noProof="0"/>
              <a:t> om terug te gaan naar de presentatie.</a:t>
            </a:r>
          </a:p>
        </p:txBody>
      </p:sp>
      <p:sp>
        <p:nvSpPr>
          <p:cNvPr id="2" name="Tijdelijke aanduiding voor tekst 24">
            <a:extLst>
              <a:ext uri="{FF2B5EF4-FFF2-40B4-BE49-F238E27FC236}">
                <a16:creationId xmlns:a16="http://schemas.microsoft.com/office/drawing/2014/main" id="{B1E37D9A-DE01-1507-7FF8-92AB8E7ED0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14" y="720000"/>
            <a:ext cx="10751259" cy="411975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>
                <a:solidFill>
                  <a:schemeClr val="accent1"/>
                </a:solidFill>
                <a:latin typeface="Montserrat" pitchFamily="2" charset="77"/>
                <a:ea typeface="Exo 2" pitchFamily="2" charset="77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0"/>
              <a:t>Inhoudsopgave</a:t>
            </a:r>
          </a:p>
        </p:txBody>
      </p:sp>
      <p:sp>
        <p:nvSpPr>
          <p:cNvPr id="4" name="Tijdelijke aanduiding voor tekst 24">
            <a:extLst>
              <a:ext uri="{FF2B5EF4-FFF2-40B4-BE49-F238E27FC236}">
                <a16:creationId xmlns:a16="http://schemas.microsoft.com/office/drawing/2014/main" id="{651EF08A-9EFC-656F-C993-0E53E6761A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5740" y="1408169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9" name="Tijdelijke aanduiding voor tekst 24">
            <a:extLst>
              <a:ext uri="{FF2B5EF4-FFF2-40B4-BE49-F238E27FC236}">
                <a16:creationId xmlns:a16="http://schemas.microsoft.com/office/drawing/2014/main" id="{B0375207-2B27-EC19-447C-A9B84C8515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5740" y="2027336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12" name="Tijdelijke aanduiding voor tekst 24">
            <a:extLst>
              <a:ext uri="{FF2B5EF4-FFF2-40B4-BE49-F238E27FC236}">
                <a16:creationId xmlns:a16="http://schemas.microsoft.com/office/drawing/2014/main" id="{DF5C66AB-7B53-0B20-1B5F-967D6EDA1A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5740" y="2646505"/>
            <a:ext cx="8025526" cy="41197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13" name="Tijdelijke aanduiding voor tekst 24">
            <a:extLst>
              <a:ext uri="{FF2B5EF4-FFF2-40B4-BE49-F238E27FC236}">
                <a16:creationId xmlns:a16="http://schemas.microsoft.com/office/drawing/2014/main" id="{1FBC37C1-CAA3-A9F1-E10F-1D65D18547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5740" y="3265672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15" name="Tijdelijke aanduiding voor tekst 24">
            <a:extLst>
              <a:ext uri="{FF2B5EF4-FFF2-40B4-BE49-F238E27FC236}">
                <a16:creationId xmlns:a16="http://schemas.microsoft.com/office/drawing/2014/main" id="{D6A436B9-7548-EAC8-111F-C9552A421E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5740" y="3883236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</p:spTree>
    <p:extLst>
      <p:ext uri="{BB962C8B-B14F-4D97-AF65-F5344CB8AC3E}">
        <p14:creationId xmlns:p14="http://schemas.microsoft.com/office/powerpoint/2010/main" val="33381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ijdelijke aanduiding voor afbeelding 8">
            <a:extLst>
              <a:ext uri="{FF2B5EF4-FFF2-40B4-BE49-F238E27FC236}">
                <a16:creationId xmlns:a16="http://schemas.microsoft.com/office/drawing/2014/main" id="{63F0F36C-305D-6EA0-0DA4-4BA726867D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4"/>
          <a:stretch>
            <a:fillRect/>
          </a:stretch>
        </p:blipFill>
        <p:spPr>
          <a:xfrm>
            <a:off x="3619500" y="0"/>
            <a:ext cx="85725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44FAAE1-2348-E1CD-A73E-A534F5DFD0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8824" y="-17999"/>
            <a:ext cx="12229196" cy="68937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79D2D4-CD12-18D4-E410-F265AF3F7385}"/>
              </a:ext>
            </a:extLst>
          </p:cNvPr>
          <p:cNvSpPr/>
          <p:nvPr userDrawn="1"/>
        </p:nvSpPr>
        <p:spPr>
          <a:xfrm>
            <a:off x="-18825" y="-2509098"/>
            <a:ext cx="12255069" cy="2214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EAB23F-1459-6681-5455-8EED2544A2AF}"/>
              </a:ext>
            </a:extLst>
          </p:cNvPr>
          <p:cNvSpPr txBox="1"/>
          <p:nvPr userDrawn="1"/>
        </p:nvSpPr>
        <p:spPr>
          <a:xfrm>
            <a:off x="100415" y="-2385504"/>
            <a:ext cx="11852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>
                <a:solidFill>
                  <a:schemeClr val="accent1"/>
                </a:solidFill>
                <a:latin typeface="Montserrat" pitchFamily="2" charset="77"/>
              </a:rPr>
              <a:t>Uitleg inhoudsopgave slide</a:t>
            </a:r>
          </a:p>
          <a:p>
            <a:r>
              <a:rPr lang="nl-NL" sz="1600" b="1" u="sng" noProof="0"/>
              <a:t>Item toevoegen aan de inhoudsopgave: </a:t>
            </a:r>
            <a:r>
              <a:rPr lang="nl-NL" sz="1600" noProof="0"/>
              <a:t>Voor de inhoudsopgave zijn aparte slides beschikbaar, afgestemd op het aantal onderdelen in je presentatie. Met de keuze uit </a:t>
            </a:r>
            <a:r>
              <a:rPr lang="nl-NL" sz="1600" b="1" noProof="0"/>
              <a:t>2 t/m 8 onderdelen</a:t>
            </a:r>
            <a:r>
              <a:rPr lang="nl-NL" sz="1600" noProof="0"/>
              <a:t>. Deze vind je rechtsboven via </a:t>
            </a:r>
            <a:r>
              <a:rPr lang="nl-NL" sz="1600" b="1" noProof="0"/>
              <a:t>Nieuwe dia</a:t>
            </a:r>
            <a:r>
              <a:rPr lang="nl-NL" sz="1600" noProof="0"/>
              <a:t>. </a:t>
            </a:r>
          </a:p>
          <a:p>
            <a:endParaRPr lang="nl-NL" sz="1600" b="1" noProof="0"/>
          </a:p>
          <a:p>
            <a:r>
              <a:rPr lang="nl-NL" sz="1600" b="1" u="sng" noProof="0"/>
              <a:t>Afbeelding aanpassen:</a:t>
            </a:r>
            <a:r>
              <a:rPr lang="nl-NL" sz="1600" b="1" u="none" noProof="0"/>
              <a:t> </a:t>
            </a:r>
            <a:r>
              <a:rPr lang="nl-NL" sz="1600" noProof="0"/>
              <a:t>Ga in PowerPoint naar </a:t>
            </a:r>
            <a:r>
              <a:rPr lang="nl-NL" sz="1600" b="1" noProof="0"/>
              <a:t>Beeld &gt; </a:t>
            </a:r>
            <a:r>
              <a:rPr lang="nl-NL" sz="1600" b="1" noProof="0" err="1"/>
              <a:t>Diamodel</a:t>
            </a:r>
            <a:r>
              <a:rPr lang="nl-NL" sz="1600" noProof="0"/>
              <a:t>. Klik in de </a:t>
            </a:r>
            <a:r>
              <a:rPr lang="nl-NL" sz="1600" noProof="0" err="1"/>
              <a:t>linkerkolom</a:t>
            </a:r>
            <a:r>
              <a:rPr lang="nl-NL" sz="1600" noProof="0"/>
              <a:t> op het juiste </a:t>
            </a:r>
            <a:r>
              <a:rPr lang="nl-NL" sz="1600" b="1" noProof="0" err="1"/>
              <a:t>diamodel</a:t>
            </a:r>
            <a:r>
              <a:rPr lang="nl-NL" sz="1600" noProof="0"/>
              <a:t> en klik vervolgens met de rechtermuisknop op de achtergrondafbeelding. Kies </a:t>
            </a:r>
            <a:r>
              <a:rPr lang="nl-NL" sz="1600" b="1" noProof="0"/>
              <a:t>Afbeelding wijzigen</a:t>
            </a:r>
            <a:r>
              <a:rPr lang="nl-NL" sz="1600" noProof="0"/>
              <a:t> en selecteer een nieuwe foto. Zorg dat het belangrijkste onderwerp van de foto aan de </a:t>
            </a:r>
            <a:r>
              <a:rPr lang="nl-NL" sz="1600" b="1" noProof="0"/>
              <a:t>rechterkant</a:t>
            </a:r>
            <a:r>
              <a:rPr lang="nl-NL" sz="1600" noProof="0"/>
              <a:t> staat. Klik daarna op </a:t>
            </a:r>
            <a:r>
              <a:rPr lang="nl-NL" sz="1600" b="1" noProof="0" err="1"/>
              <a:t>Diamodelweergave</a:t>
            </a:r>
            <a:r>
              <a:rPr lang="nl-NL" sz="1600" b="1" noProof="0"/>
              <a:t> sluiten</a:t>
            </a:r>
            <a:r>
              <a:rPr lang="nl-NL" sz="1600" noProof="0"/>
              <a:t> om terug te gaan naar de presentatie.</a:t>
            </a:r>
          </a:p>
        </p:txBody>
      </p:sp>
      <p:sp>
        <p:nvSpPr>
          <p:cNvPr id="2" name="Tijdelijke aanduiding voor tekst 24">
            <a:extLst>
              <a:ext uri="{FF2B5EF4-FFF2-40B4-BE49-F238E27FC236}">
                <a16:creationId xmlns:a16="http://schemas.microsoft.com/office/drawing/2014/main" id="{110301A3-61FA-7ED3-FF83-662FBDE03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14" y="720000"/>
            <a:ext cx="10751259" cy="411975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>
                <a:solidFill>
                  <a:schemeClr val="accent1"/>
                </a:solidFill>
                <a:latin typeface="Montserrat" pitchFamily="2" charset="77"/>
                <a:ea typeface="Exo 2" pitchFamily="2" charset="77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0"/>
              <a:t>Inhoudsopgave</a:t>
            </a:r>
          </a:p>
        </p:txBody>
      </p:sp>
      <p:sp>
        <p:nvSpPr>
          <p:cNvPr id="4" name="Tijdelijke aanduiding voor tekst 24">
            <a:extLst>
              <a:ext uri="{FF2B5EF4-FFF2-40B4-BE49-F238E27FC236}">
                <a16:creationId xmlns:a16="http://schemas.microsoft.com/office/drawing/2014/main" id="{6C68716C-E548-8124-D5F0-B3BE8B7E39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5740" y="1408169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12" name="Tijdelijke aanduiding voor tekst 24">
            <a:extLst>
              <a:ext uri="{FF2B5EF4-FFF2-40B4-BE49-F238E27FC236}">
                <a16:creationId xmlns:a16="http://schemas.microsoft.com/office/drawing/2014/main" id="{73D3688A-CE53-F658-2648-DCA004A573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5740" y="2027336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13" name="Tijdelijke aanduiding voor tekst 24">
            <a:extLst>
              <a:ext uri="{FF2B5EF4-FFF2-40B4-BE49-F238E27FC236}">
                <a16:creationId xmlns:a16="http://schemas.microsoft.com/office/drawing/2014/main" id="{5823B587-52A6-01BD-A7F1-4807560181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5740" y="2646505"/>
            <a:ext cx="8025526" cy="41197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15" name="Tijdelijke aanduiding voor tekst 24">
            <a:extLst>
              <a:ext uri="{FF2B5EF4-FFF2-40B4-BE49-F238E27FC236}">
                <a16:creationId xmlns:a16="http://schemas.microsoft.com/office/drawing/2014/main" id="{F72F2FB6-71B3-6BAB-25AC-6C7B20E3E3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5740" y="3265672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18" name="Tijdelijke aanduiding voor tekst 24">
            <a:extLst>
              <a:ext uri="{FF2B5EF4-FFF2-40B4-BE49-F238E27FC236}">
                <a16:creationId xmlns:a16="http://schemas.microsoft.com/office/drawing/2014/main" id="{49F1CE74-E654-B8DD-B96D-56E7B77366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5740" y="3883236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19" name="Tijdelijke aanduiding voor tekst 24">
            <a:extLst>
              <a:ext uri="{FF2B5EF4-FFF2-40B4-BE49-F238E27FC236}">
                <a16:creationId xmlns:a16="http://schemas.microsoft.com/office/drawing/2014/main" id="{703B12B9-E652-43B8-0721-3E1B392E38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5740" y="4502403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</p:spTree>
    <p:extLst>
      <p:ext uri="{BB962C8B-B14F-4D97-AF65-F5344CB8AC3E}">
        <p14:creationId xmlns:p14="http://schemas.microsoft.com/office/powerpoint/2010/main" val="358062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- 7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ijdelijke aanduiding voor afbeelding 8">
            <a:extLst>
              <a:ext uri="{FF2B5EF4-FFF2-40B4-BE49-F238E27FC236}">
                <a16:creationId xmlns:a16="http://schemas.microsoft.com/office/drawing/2014/main" id="{63F0F36C-305D-6EA0-0DA4-4BA726867D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4"/>
          <a:stretch>
            <a:fillRect/>
          </a:stretch>
        </p:blipFill>
        <p:spPr>
          <a:xfrm>
            <a:off x="3619500" y="0"/>
            <a:ext cx="85725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44FAAE1-2348-E1CD-A73E-A534F5DFD0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8824" y="-17999"/>
            <a:ext cx="12229196" cy="68937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2019D9-5CA9-FA88-3A49-F1F67F6220DD}"/>
              </a:ext>
            </a:extLst>
          </p:cNvPr>
          <p:cNvSpPr/>
          <p:nvPr userDrawn="1"/>
        </p:nvSpPr>
        <p:spPr>
          <a:xfrm>
            <a:off x="-18825" y="-2509098"/>
            <a:ext cx="12255069" cy="2214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70ADC-5716-57DF-4C59-1B6F145454B3}"/>
              </a:ext>
            </a:extLst>
          </p:cNvPr>
          <p:cNvSpPr txBox="1"/>
          <p:nvPr userDrawn="1"/>
        </p:nvSpPr>
        <p:spPr>
          <a:xfrm>
            <a:off x="100415" y="-2385504"/>
            <a:ext cx="11852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noProof="0">
                <a:solidFill>
                  <a:schemeClr val="accent1"/>
                </a:solidFill>
                <a:latin typeface="Montserrat" pitchFamily="2" charset="77"/>
              </a:rPr>
              <a:t>Uitleg inhoudsopgave slide</a:t>
            </a:r>
          </a:p>
          <a:p>
            <a:r>
              <a:rPr lang="nl-NL" sz="1600" b="1" u="sng" noProof="0"/>
              <a:t>Item toevoegen aan de inhoudsopgave: </a:t>
            </a:r>
            <a:r>
              <a:rPr lang="nl-NL" sz="1600" noProof="0"/>
              <a:t>Voor de inhoudsopgave zijn aparte slides beschikbaar, afgestemd op het aantal onderdelen in je presentatie. Met de keuze uit </a:t>
            </a:r>
            <a:r>
              <a:rPr lang="nl-NL" sz="1600" b="1" noProof="0"/>
              <a:t>2 t/m 8 onderdelen</a:t>
            </a:r>
            <a:r>
              <a:rPr lang="nl-NL" sz="1600" noProof="0"/>
              <a:t>. Deze vind je rechtsboven via </a:t>
            </a:r>
            <a:r>
              <a:rPr lang="nl-NL" sz="1600" b="1" noProof="0"/>
              <a:t>Nieuwe dia</a:t>
            </a:r>
            <a:r>
              <a:rPr lang="nl-NL" sz="1600" noProof="0"/>
              <a:t>. </a:t>
            </a:r>
          </a:p>
          <a:p>
            <a:endParaRPr lang="nl-NL" sz="1600" b="1" noProof="0"/>
          </a:p>
          <a:p>
            <a:r>
              <a:rPr lang="nl-NL" sz="1600" b="1" u="sng" noProof="0"/>
              <a:t>Afbeelding aanpassen:</a:t>
            </a:r>
            <a:r>
              <a:rPr lang="nl-NL" sz="1600" b="1" u="none" noProof="0"/>
              <a:t> </a:t>
            </a:r>
            <a:r>
              <a:rPr lang="nl-NL" sz="1600" noProof="0"/>
              <a:t>Ga in PowerPoint naar </a:t>
            </a:r>
            <a:r>
              <a:rPr lang="nl-NL" sz="1600" b="1" noProof="0"/>
              <a:t>Beeld &gt; </a:t>
            </a:r>
            <a:r>
              <a:rPr lang="nl-NL" sz="1600" b="1" noProof="0" err="1"/>
              <a:t>Diamodel</a:t>
            </a:r>
            <a:r>
              <a:rPr lang="nl-NL" sz="1600" noProof="0"/>
              <a:t>. Klik in de </a:t>
            </a:r>
            <a:r>
              <a:rPr lang="nl-NL" sz="1600" noProof="0" err="1"/>
              <a:t>linkerkolom</a:t>
            </a:r>
            <a:r>
              <a:rPr lang="nl-NL" sz="1600" noProof="0"/>
              <a:t> op het juiste </a:t>
            </a:r>
            <a:r>
              <a:rPr lang="nl-NL" sz="1600" b="1" noProof="0" err="1"/>
              <a:t>diamodel</a:t>
            </a:r>
            <a:r>
              <a:rPr lang="nl-NL" sz="1600" noProof="0"/>
              <a:t> en klik vervolgens met de rechtermuisknop op de achtergrondafbeelding. Kies </a:t>
            </a:r>
            <a:r>
              <a:rPr lang="nl-NL" sz="1600" b="1" noProof="0"/>
              <a:t>Afbeelding wijzigen</a:t>
            </a:r>
            <a:r>
              <a:rPr lang="nl-NL" sz="1600" noProof="0"/>
              <a:t> en selecteer een nieuwe foto. Zorg dat het belangrijkste onderwerp van de foto aan de </a:t>
            </a:r>
            <a:r>
              <a:rPr lang="nl-NL" sz="1600" b="1" noProof="0"/>
              <a:t>rechterkant</a:t>
            </a:r>
            <a:r>
              <a:rPr lang="nl-NL" sz="1600" noProof="0"/>
              <a:t> staat. Klik daarna op </a:t>
            </a:r>
            <a:r>
              <a:rPr lang="nl-NL" sz="1600" b="1" noProof="0" err="1"/>
              <a:t>Diamodelweergave</a:t>
            </a:r>
            <a:r>
              <a:rPr lang="nl-NL" sz="1600" b="1" noProof="0"/>
              <a:t> sluiten</a:t>
            </a:r>
            <a:r>
              <a:rPr lang="nl-NL" sz="1600" noProof="0"/>
              <a:t> om terug te gaan naar de presentatie.</a:t>
            </a:r>
          </a:p>
        </p:txBody>
      </p:sp>
      <p:sp>
        <p:nvSpPr>
          <p:cNvPr id="2" name="Tijdelijke aanduiding voor tekst 24">
            <a:extLst>
              <a:ext uri="{FF2B5EF4-FFF2-40B4-BE49-F238E27FC236}">
                <a16:creationId xmlns:a16="http://schemas.microsoft.com/office/drawing/2014/main" id="{D6420EB1-53FD-E476-A24A-31692A9B76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14" y="720000"/>
            <a:ext cx="10751259" cy="411975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>
                <a:solidFill>
                  <a:schemeClr val="accent1"/>
                </a:solidFill>
                <a:latin typeface="Montserrat" pitchFamily="2" charset="77"/>
                <a:ea typeface="Exo 2" pitchFamily="2" charset="77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0"/>
              <a:t>Inhoudsopgave</a:t>
            </a:r>
          </a:p>
        </p:txBody>
      </p:sp>
      <p:sp>
        <p:nvSpPr>
          <p:cNvPr id="4" name="Tijdelijke aanduiding voor tekst 24">
            <a:extLst>
              <a:ext uri="{FF2B5EF4-FFF2-40B4-BE49-F238E27FC236}">
                <a16:creationId xmlns:a16="http://schemas.microsoft.com/office/drawing/2014/main" id="{14A69E93-2E9C-6D4E-3FAA-C98635F74E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5740" y="1408169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13" name="Tijdelijke aanduiding voor tekst 24">
            <a:extLst>
              <a:ext uri="{FF2B5EF4-FFF2-40B4-BE49-F238E27FC236}">
                <a16:creationId xmlns:a16="http://schemas.microsoft.com/office/drawing/2014/main" id="{F4C31334-C1D8-BFAA-08C0-136FDF1602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5740" y="2027336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15" name="Tijdelijke aanduiding voor tekst 24">
            <a:extLst>
              <a:ext uri="{FF2B5EF4-FFF2-40B4-BE49-F238E27FC236}">
                <a16:creationId xmlns:a16="http://schemas.microsoft.com/office/drawing/2014/main" id="{AB404EDD-C49D-CADF-E06B-47B88F77AE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5740" y="2646505"/>
            <a:ext cx="8025526" cy="41197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18" name="Tijdelijke aanduiding voor tekst 24">
            <a:extLst>
              <a:ext uri="{FF2B5EF4-FFF2-40B4-BE49-F238E27FC236}">
                <a16:creationId xmlns:a16="http://schemas.microsoft.com/office/drawing/2014/main" id="{0A88DF9B-7CAD-EA09-3B33-FC6736021C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5740" y="3265672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19" name="Tijdelijke aanduiding voor tekst 24">
            <a:extLst>
              <a:ext uri="{FF2B5EF4-FFF2-40B4-BE49-F238E27FC236}">
                <a16:creationId xmlns:a16="http://schemas.microsoft.com/office/drawing/2014/main" id="{973B50AB-0D6E-5559-C6BB-22F19B8542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5740" y="3883236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20" name="Tijdelijke aanduiding voor tekst 24">
            <a:extLst>
              <a:ext uri="{FF2B5EF4-FFF2-40B4-BE49-F238E27FC236}">
                <a16:creationId xmlns:a16="http://schemas.microsoft.com/office/drawing/2014/main" id="{134306CF-572F-F679-A9FC-4A51236568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5740" y="4502403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  <p:sp>
        <p:nvSpPr>
          <p:cNvPr id="21" name="Tijdelijke aanduiding voor tekst 24">
            <a:extLst>
              <a:ext uri="{FF2B5EF4-FFF2-40B4-BE49-F238E27FC236}">
                <a16:creationId xmlns:a16="http://schemas.microsoft.com/office/drawing/2014/main" id="{054E9DF1-1E92-7E18-6074-CD58FC1C24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5740" y="5121572"/>
            <a:ext cx="8025526" cy="411975"/>
          </a:xfrm>
          <a:prstGeom prst="rect">
            <a:avLst/>
          </a:prstGeom>
        </p:spPr>
        <p:txBody>
          <a:bodyPr/>
          <a:lstStyle>
            <a:lvl1pPr>
              <a:buNone/>
              <a:defRPr sz="2400" b="0" i="0">
                <a:solidFill>
                  <a:schemeClr val="accent1"/>
                </a:solidFill>
                <a:latin typeface="Rubik" pitchFamily="2" charset="-79"/>
                <a:ea typeface="Rubik" pitchFamily="2" charset="-79"/>
                <a:cs typeface="Rubik" pitchFamily="2" charset="-79"/>
              </a:defRPr>
            </a:lvl1pPr>
            <a:lvl2pPr>
              <a:defRPr b="1" i="0">
                <a:latin typeface="Montserrat ExtraBold" pitchFamily="2" charset="77"/>
              </a:defRPr>
            </a:lvl2pPr>
            <a:lvl3pPr>
              <a:defRPr b="1" i="0">
                <a:latin typeface="Montserrat ExtraBold" pitchFamily="2" charset="77"/>
              </a:defRPr>
            </a:lvl3pPr>
            <a:lvl4pPr>
              <a:defRPr b="1" i="0">
                <a:latin typeface="Montserrat ExtraBold" pitchFamily="2" charset="77"/>
              </a:defRPr>
            </a:lvl4pPr>
            <a:lvl5pPr>
              <a:defRPr b="1" i="0">
                <a:latin typeface="Montserrat ExtraBold" pitchFamily="2" charset="77"/>
              </a:defRPr>
            </a:lvl5pPr>
          </a:lstStyle>
          <a:p>
            <a:pPr lvl="0"/>
            <a:r>
              <a:rPr lang="nl-NL" noProof="1"/>
              <a:t>Onderdeel</a:t>
            </a:r>
          </a:p>
        </p:txBody>
      </p:sp>
    </p:spTree>
    <p:extLst>
      <p:ext uri="{BB962C8B-B14F-4D97-AF65-F5344CB8AC3E}">
        <p14:creationId xmlns:p14="http://schemas.microsoft.com/office/powerpoint/2010/main" val="106275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58D12-1078-5994-7678-59783E391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DD1633F5-D05A-8B4E-B74B-B2270EFE5B6B}" type="slidenum">
              <a:rPr lang="en-NL" smtClean="0"/>
              <a:pPr/>
              <a:t>‹nr.›</a:t>
            </a:fld>
            <a:endParaRPr lang="en-NL"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455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1" r:id="rId2"/>
    <p:sldLayoutId id="2147483696" r:id="rId3"/>
    <p:sldLayoutId id="2147483679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74" r:id="rId11"/>
    <p:sldLayoutId id="2147483689" r:id="rId12"/>
    <p:sldLayoutId id="2147483690" r:id="rId13"/>
    <p:sldLayoutId id="2147483691" r:id="rId14"/>
    <p:sldLayoutId id="2147483688" r:id="rId15"/>
    <p:sldLayoutId id="2147483692" r:id="rId16"/>
    <p:sldLayoutId id="2147483693" r:id="rId17"/>
    <p:sldLayoutId id="2147483695" r:id="rId18"/>
    <p:sldLayoutId id="2147483694" r:id="rId19"/>
    <p:sldLayoutId id="2147483681" r:id="rId20"/>
    <p:sldLayoutId id="2147483673" r:id="rId21"/>
    <p:sldLayoutId id="2147483678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accent1"/>
          </a:solidFill>
          <a:latin typeface="Integral CF Extra 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B4A71-2919-99E8-1978-2AF2090B8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1" y="1868993"/>
            <a:ext cx="5031870" cy="3403005"/>
          </a:xfrm>
        </p:spPr>
        <p:txBody>
          <a:bodyPr/>
          <a:lstStyle/>
          <a:p>
            <a:r>
              <a:rPr lang="nl-NL" sz="2800"/>
              <a:t>Tool voor identificatie en monitoring van Invasieve Water Exoten (IWE-tool)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31925F31-B813-7D00-5E79-8A63ECF847A4}"/>
              </a:ext>
            </a:extLst>
          </p:cNvPr>
          <p:cNvSpPr/>
          <p:nvPr/>
        </p:nvSpPr>
        <p:spPr>
          <a:xfrm flipH="1">
            <a:off x="609465" y="5441456"/>
            <a:ext cx="3993531" cy="387012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200">
              <a:latin typeface="Rubik" pitchFamily="2" charset="-79"/>
              <a:cs typeface="Rubik" pitchFamily="2" charset="-79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F2B55B-F3F0-4AE0-71F6-600069B40F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5468951"/>
            <a:ext cx="5554675" cy="1012235"/>
          </a:xfrm>
        </p:spPr>
        <p:txBody>
          <a:bodyPr/>
          <a:lstStyle/>
          <a:p>
            <a:r>
              <a:rPr lang="nl-NL" b="1" err="1"/>
              <a:t>Lightning</a:t>
            </a:r>
            <a:r>
              <a:rPr lang="nl-NL" b="1"/>
              <a:t> Talk van We-Boost </a:t>
            </a:r>
          </a:p>
          <a:p>
            <a:r>
              <a:rPr lang="nl-NL" sz="1200" i="1"/>
              <a:t>Workshop 18 maart 2026 (</a:t>
            </a:r>
            <a:r>
              <a:rPr lang="nl-NL" sz="1200" i="1" err="1"/>
              <a:t>Deltares</a:t>
            </a:r>
            <a:r>
              <a:rPr lang="nl-NL" sz="1200" i="1"/>
              <a:t> Utrecht)</a:t>
            </a:r>
          </a:p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9026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5F70C-9BB4-CC17-55AB-5CA3181164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We-Boost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29AAB-B695-73DC-5EF8-4378E42348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Actiegericht adviesbureau voor bouwers, makers en overheden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8241DC-9F2C-A23C-38CB-17F4C1D111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24" y="2035175"/>
            <a:ext cx="6199835" cy="3588476"/>
          </a:xfrm>
        </p:spPr>
        <p:txBody>
          <a:bodyPr/>
          <a:lstStyle/>
          <a:p>
            <a:pPr marL="0" indent="0">
              <a:buNone/>
            </a:pPr>
            <a:r>
              <a:rPr lang="nl-NL" sz="1800" b="1">
                <a:solidFill>
                  <a:schemeClr val="accent2"/>
                </a:solidFill>
              </a:rPr>
              <a:t>Ons doel: </a:t>
            </a:r>
            <a:r>
              <a:rPr lang="nl-NL" sz="1800"/>
              <a:t>In nauwe samenwerking met onze klanten bijdragen aan </a:t>
            </a:r>
            <a:r>
              <a:rPr lang="nl-NL" sz="1800" i="1">
                <a:solidFill>
                  <a:schemeClr val="accent2"/>
                </a:solidFill>
              </a:rPr>
              <a:t>projecten met grote maatschappelijke impact</a:t>
            </a:r>
            <a:endParaRPr lang="nl-NL" sz="1800"/>
          </a:p>
          <a:p>
            <a:pPr marL="0" indent="0">
              <a:buNone/>
            </a:pPr>
            <a:r>
              <a:rPr lang="nl-NL" sz="1800"/>
              <a:t>Met ons </a:t>
            </a:r>
            <a:r>
              <a:rPr lang="nl-NL" sz="1800" err="1"/>
              <a:t>kennisgedreven</a:t>
            </a:r>
            <a:r>
              <a:rPr lang="nl-NL" sz="1800"/>
              <a:t> team ondersteunen we vanuit Utrecht onze opdrachtgevers bij </a:t>
            </a:r>
            <a:r>
              <a:rPr lang="nl-NL" sz="1800" i="1">
                <a:solidFill>
                  <a:schemeClr val="accent2"/>
                </a:solidFill>
              </a:rPr>
              <a:t>duurzaamheid, data, tenders </a:t>
            </a:r>
            <a:r>
              <a:rPr lang="nl-NL" sz="1800"/>
              <a:t>en</a:t>
            </a:r>
            <a:r>
              <a:rPr lang="nl-NL" sz="1800" i="1">
                <a:solidFill>
                  <a:schemeClr val="accent2"/>
                </a:solidFill>
              </a:rPr>
              <a:t> design</a:t>
            </a:r>
            <a:endParaRPr lang="nl-NL" sz="1800" u="sng"/>
          </a:p>
          <a:p>
            <a:pPr marL="0" indent="0">
              <a:buNone/>
            </a:pPr>
            <a:r>
              <a:rPr lang="nl-NL" sz="1800"/>
              <a:t>Onze kernwaarden: </a:t>
            </a:r>
            <a:r>
              <a:rPr lang="nl-NL" sz="1800" i="1">
                <a:solidFill>
                  <a:schemeClr val="accent2"/>
                </a:solidFill>
              </a:rPr>
              <a:t>Plezier, Duurzaam &amp; Pragmatisch</a:t>
            </a:r>
          </a:p>
          <a:p>
            <a:endParaRPr lang="en-NL" sz="180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AB9903B2-30EC-1F8B-9C54-0AA9781E7350}"/>
              </a:ext>
            </a:extLst>
          </p:cNvPr>
          <p:cNvSpPr/>
          <p:nvPr/>
        </p:nvSpPr>
        <p:spPr>
          <a:xfrm flipH="1">
            <a:off x="6700426" y="2375050"/>
            <a:ext cx="5327434" cy="1470025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200">
              <a:latin typeface="Rubik" pitchFamily="2" charset="-79"/>
              <a:cs typeface="Rubik" pitchFamily="2" charset="-79"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76F84D40-C1EE-3C1B-54A9-F851568EA2D7}"/>
              </a:ext>
            </a:extLst>
          </p:cNvPr>
          <p:cNvSpPr/>
          <p:nvPr/>
        </p:nvSpPr>
        <p:spPr>
          <a:xfrm flipH="1" flipV="1">
            <a:off x="6700426" y="4245353"/>
            <a:ext cx="5327434" cy="1661296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200">
              <a:latin typeface="Rubik" pitchFamily="2" charset="-79"/>
              <a:cs typeface="Rubik" pitchFamily="2" charset="-79"/>
            </a:endParaRP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5D8ECBF4-1C30-A77D-4E10-46E01EC591C2}"/>
              </a:ext>
            </a:extLst>
          </p:cNvPr>
          <p:cNvSpPr/>
          <p:nvPr/>
        </p:nvSpPr>
        <p:spPr>
          <a:xfrm flipH="1">
            <a:off x="6920560" y="2178001"/>
            <a:ext cx="2381034" cy="403145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b="1">
                <a:latin typeface="Rubik" pitchFamily="2" charset="-79"/>
                <a:cs typeface="Rubik" pitchFamily="2" charset="-79"/>
              </a:rPr>
              <a:t>Duurzaamheid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5F18FEF-C704-0C18-5773-894CD607C679}"/>
              </a:ext>
            </a:extLst>
          </p:cNvPr>
          <p:cNvSpPr txBox="1">
            <a:spLocks/>
          </p:cNvSpPr>
          <p:nvPr/>
        </p:nvSpPr>
        <p:spPr>
          <a:xfrm>
            <a:off x="7201861" y="2667676"/>
            <a:ext cx="4342340" cy="14700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noProof="0"/>
              <a:t>Van duurzame ambities naar concrete acties met impactberekeningen en verandertrajecten.</a:t>
            </a:r>
          </a:p>
          <a:p>
            <a:pPr marL="0" indent="0">
              <a:buNone/>
            </a:pPr>
            <a:r>
              <a:rPr lang="nl-NL" sz="1400" b="1" noProof="0"/>
              <a:t>Strategie en ESG-rapportages,  Berekeningen, Inkoopbegeleiding, Participatietrajecten</a:t>
            </a:r>
          </a:p>
          <a:p>
            <a:pPr marL="0" indent="0">
              <a:buNone/>
            </a:pPr>
            <a:endParaRPr lang="nl-NL" sz="1400" noProof="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4BC5D927-45D8-2B62-A8C6-06EE4B71EB9C}"/>
              </a:ext>
            </a:extLst>
          </p:cNvPr>
          <p:cNvSpPr/>
          <p:nvPr/>
        </p:nvSpPr>
        <p:spPr>
          <a:xfrm flipH="1">
            <a:off x="7354512" y="4105376"/>
            <a:ext cx="1279792" cy="403145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b="1">
                <a:latin typeface="Rubik" pitchFamily="2" charset="-79"/>
                <a:cs typeface="Rubik" pitchFamily="2" charset="-79"/>
              </a:rPr>
              <a:t>Data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191AD24-15AF-B71B-3857-D272C1AA0D5C}"/>
              </a:ext>
            </a:extLst>
          </p:cNvPr>
          <p:cNvSpPr txBox="1">
            <a:spLocks/>
          </p:cNvSpPr>
          <p:nvPr/>
        </p:nvSpPr>
        <p:spPr>
          <a:xfrm>
            <a:off x="7201861" y="4595912"/>
            <a:ext cx="4342340" cy="14700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noProof="0"/>
              <a:t>Efficiëntie en innovatie dankzij slimme analyses en tools op basis van data.</a:t>
            </a:r>
            <a:r>
              <a:rPr lang="nl-NL" sz="1400"/>
              <a:t> </a:t>
            </a:r>
          </a:p>
          <a:p>
            <a:pPr marL="0" indent="0">
              <a:buNone/>
            </a:pPr>
            <a:r>
              <a:rPr lang="nl-NL" sz="1400" b="1"/>
              <a:t>Omgevingshinder, Data-analyses en dashboards, Softwaretools, Duurzaamheidstool </a:t>
            </a:r>
            <a:r>
              <a:rPr lang="nl-NL" sz="1400" b="1" err="1"/>
              <a:t>Veduro</a:t>
            </a:r>
            <a:endParaRPr lang="nl-NL" sz="1400" b="1"/>
          </a:p>
          <a:p>
            <a:pPr marL="0" indent="0">
              <a:buNone/>
            </a:pPr>
            <a:endParaRPr lang="nl-NL" sz="1400" noProof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5093E9BB-82AB-D9E6-D22F-1D9CC2D31A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1272" y="6356350"/>
            <a:ext cx="413469" cy="365125"/>
          </a:xfrm>
        </p:spPr>
        <p:txBody>
          <a:bodyPr/>
          <a:lstStyle/>
          <a:p>
            <a:fld id="{DD1633F5-D05A-8B4E-B74B-B2270EFE5B6B}" type="slidenum">
              <a:rPr lang="en-NL" smtClean="0"/>
              <a:t>2</a:t>
            </a:fld>
            <a:endParaRPr lang="en-NL"/>
          </a:p>
        </p:txBody>
      </p:sp>
      <p:sp>
        <p:nvSpPr>
          <p:cNvPr id="15" name="Parallelogram 6">
            <a:extLst>
              <a:ext uri="{FF2B5EF4-FFF2-40B4-BE49-F238E27FC236}">
                <a16:creationId xmlns:a16="http://schemas.microsoft.com/office/drawing/2014/main" id="{D41FE19E-DE43-0001-C832-E7EA522E5A3F}"/>
              </a:ext>
            </a:extLst>
          </p:cNvPr>
          <p:cNvSpPr/>
          <p:nvPr/>
        </p:nvSpPr>
        <p:spPr>
          <a:xfrm flipH="1">
            <a:off x="3713846" y="4370105"/>
            <a:ext cx="2502921" cy="1536544"/>
          </a:xfrm>
          <a:prstGeom prst="parallelogram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20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6" name="Parallelogram 6">
            <a:extLst>
              <a:ext uri="{FF2B5EF4-FFF2-40B4-BE49-F238E27FC236}">
                <a16:creationId xmlns:a16="http://schemas.microsoft.com/office/drawing/2014/main" id="{64E417CD-465B-D566-CB76-A5604C7993C4}"/>
              </a:ext>
            </a:extLst>
          </p:cNvPr>
          <p:cNvSpPr/>
          <p:nvPr/>
        </p:nvSpPr>
        <p:spPr>
          <a:xfrm flipH="1">
            <a:off x="979328" y="4370105"/>
            <a:ext cx="2502921" cy="1536544"/>
          </a:xfrm>
          <a:prstGeom prst="parallelogram">
            <a:avLst/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200"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395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AF77E5-D28C-64F4-0C47-14F00295B9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IDEE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AF07B-22FB-E625-BA7E-78E4671188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Identificatie en monitoring van invasieve waterexoten (IWE)</a:t>
            </a:r>
          </a:p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5F22C-AC2E-9D4B-0E5B-A2303FD9B93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1633F5-D05A-8B4E-B74B-B2270EFE5B6B}" type="slidenum">
              <a:rPr lang="en-NL" smtClean="0"/>
              <a:t>3</a:t>
            </a:fld>
            <a:endParaRPr lang="en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A5686E-C9B1-9557-D823-4FAAF7A771B9}"/>
              </a:ext>
            </a:extLst>
          </p:cNvPr>
          <p:cNvSpPr txBox="1">
            <a:spLocks/>
          </p:cNvSpPr>
          <p:nvPr/>
        </p:nvSpPr>
        <p:spPr>
          <a:xfrm>
            <a:off x="720726" y="2035175"/>
            <a:ext cx="3631857" cy="35884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>
                <a:solidFill>
                  <a:schemeClr val="accent2"/>
                </a:solidFill>
              </a:rPr>
              <a:t>Ontwikkelen van een schaalbaar en </a:t>
            </a:r>
            <a:r>
              <a:rPr lang="nl-NL" sz="1800" b="1" err="1">
                <a:solidFill>
                  <a:schemeClr val="accent2"/>
                </a:solidFill>
              </a:rPr>
              <a:t>datagedreven</a:t>
            </a:r>
            <a:r>
              <a:rPr lang="nl-NL" sz="1800" b="1">
                <a:solidFill>
                  <a:schemeClr val="accent2"/>
                </a:solidFill>
              </a:rPr>
              <a:t> product waarmee op basis van satellietdata:</a:t>
            </a:r>
          </a:p>
          <a:p>
            <a:r>
              <a:rPr lang="nl-NL" sz="1800"/>
              <a:t>Risicogebieden voor invasieve waterplanten vroegtijdig worden opgespoord.</a:t>
            </a:r>
          </a:p>
          <a:p>
            <a:r>
              <a:rPr lang="nl-NL" sz="1800"/>
              <a:t>De verspreiding van exoten tijdig wordt beperkt of zelfs voorkomen.</a:t>
            </a:r>
          </a:p>
          <a:p>
            <a:r>
              <a:rPr lang="nl-NL" sz="1800"/>
              <a:t>Het succes en de effectiviteit van </a:t>
            </a:r>
            <a:r>
              <a:rPr lang="LID4096" sz="1800"/>
              <a:t>verwijderings- of beheersmaatregelen</a:t>
            </a:r>
            <a:r>
              <a:rPr lang="nl-NL" sz="1800"/>
              <a:t> inzichtelijk is.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DEC10815-A837-8121-75D3-EF6365878702}"/>
              </a:ext>
            </a:extLst>
          </p:cNvPr>
          <p:cNvGrpSpPr/>
          <p:nvPr/>
        </p:nvGrpSpPr>
        <p:grpSpPr>
          <a:xfrm>
            <a:off x="8542112" y="2528553"/>
            <a:ext cx="3449832" cy="2026544"/>
            <a:chOff x="6453802" y="2222202"/>
            <a:chExt cx="5517178" cy="3240970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9DAF71E7-8D14-DD11-4BEF-0D3D61932BFE}"/>
                </a:ext>
              </a:extLst>
            </p:cNvPr>
            <p:cNvSpPr/>
            <p:nvPr/>
          </p:nvSpPr>
          <p:spPr>
            <a:xfrm flipH="1">
              <a:off x="6453802" y="2222202"/>
              <a:ext cx="5517178" cy="3163551"/>
            </a:xfrm>
            <a:prstGeom prst="parallelogram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sz="1200">
                <a:latin typeface="Rubik" pitchFamily="2" charset="-79"/>
                <a:cs typeface="Rubik" pitchFamily="2" charset="-79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089CA2F-A62D-D01E-0D5F-2CEA7FC6E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76190" y="2985899"/>
              <a:ext cx="1545499" cy="52102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11D1D33-3A11-F1F8-20AD-2B65D92AC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8551" y="3610145"/>
              <a:ext cx="2032990" cy="101649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90F12696-F579-BD1C-195B-5180FAEA0D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352" y="4544758"/>
              <a:ext cx="2646822" cy="732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Waterschap Aa en Maas – Duurzame Vacaturebank">
              <a:extLst>
                <a:ext uri="{FF2B5EF4-FFF2-40B4-BE49-F238E27FC236}">
                  <a16:creationId xmlns:a16="http://schemas.microsoft.com/office/drawing/2014/main" id="{D8F2F3C4-C57D-8678-9D48-51F5EF0D58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754" y="2886630"/>
              <a:ext cx="2250617" cy="630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Waterschap Vechtstromen - Watervacatures.nl">
              <a:extLst>
                <a:ext uri="{FF2B5EF4-FFF2-40B4-BE49-F238E27FC236}">
                  <a16:creationId xmlns:a16="http://schemas.microsoft.com/office/drawing/2014/main" id="{E4DF045D-DE7C-F84F-FCC7-6B848190D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627" y="2940736"/>
              <a:ext cx="2522436" cy="2522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drawing" descr="Digitale mer voor dijkverbetering Doeveren - Waterschap Aa en Maas">
            <a:extLst>
              <a:ext uri="{FF2B5EF4-FFF2-40B4-BE49-F238E27FC236}">
                <a16:creationId xmlns:a16="http://schemas.microsoft.com/office/drawing/2014/main" id="{71182F07-6F24-2590-B027-F45B953EA96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748" y="2050713"/>
            <a:ext cx="3511930" cy="1978135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C4989C7D-7A0B-D8CF-66DD-DD4F312DA1CB}"/>
              </a:ext>
            </a:extLst>
          </p:cNvPr>
          <p:cNvSpPr/>
          <p:nvPr/>
        </p:nvSpPr>
        <p:spPr>
          <a:xfrm flipH="1">
            <a:off x="8422843" y="2050713"/>
            <a:ext cx="3100578" cy="630326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00" b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Potentiële gebruikers die meerwaarde in de tool zien</a:t>
            </a:r>
          </a:p>
        </p:txBody>
      </p:sp>
      <p:pic>
        <p:nvPicPr>
          <p:cNvPr id="11" name="drawing" descr="Afbeelding met water, rood&#10;&#10;Door AI gegenereerde inhoud is mogelijk onjuist.">
            <a:extLst>
              <a:ext uri="{FF2B5EF4-FFF2-40B4-BE49-F238E27FC236}">
                <a16:creationId xmlns:a16="http://schemas.microsoft.com/office/drawing/2014/main" id="{CE3DA925-E989-DBF1-3371-60721C60366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748" y="4368405"/>
            <a:ext cx="1587062" cy="1440773"/>
          </a:xfrm>
          <a:prstGeom prst="rect">
            <a:avLst/>
          </a:prstGeom>
        </p:spPr>
      </p:pic>
      <p:pic>
        <p:nvPicPr>
          <p:cNvPr id="12" name="drawing" descr="Afbeelding met rood, verven, Kastanjebruin, kunst&#10;&#10;Door AI gegenereerde inhoud is mogelijk onjuist.">
            <a:extLst>
              <a:ext uri="{FF2B5EF4-FFF2-40B4-BE49-F238E27FC236}">
                <a16:creationId xmlns:a16="http://schemas.microsoft.com/office/drawing/2014/main" id="{0F45E336-0097-C150-DC22-4FF3F755C0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073" y="4368405"/>
            <a:ext cx="1579602" cy="1440773"/>
          </a:xfrm>
          <a:prstGeom prst="rect">
            <a:avLst/>
          </a:prstGeom>
        </p:spPr>
      </p:pic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899EF540-B77F-1BC9-A7F6-3447FAA95DCB}"/>
              </a:ext>
            </a:extLst>
          </p:cNvPr>
          <p:cNvSpPr/>
          <p:nvPr/>
        </p:nvSpPr>
        <p:spPr>
          <a:xfrm>
            <a:off x="6734434" y="2935443"/>
            <a:ext cx="991583" cy="90281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LID4096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6ABBD4E-0ACE-70D6-C483-1870ED390636}"/>
              </a:ext>
            </a:extLst>
          </p:cNvPr>
          <p:cNvSpPr txBox="1">
            <a:spLocks/>
          </p:cNvSpPr>
          <p:nvPr/>
        </p:nvSpPr>
        <p:spPr>
          <a:xfrm>
            <a:off x="4578739" y="4020899"/>
            <a:ext cx="3660600" cy="3238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i="1"/>
              <a:t>Risicolocatie grote waternavel (Doeveren)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1186FEB-0328-B6CE-CF3C-13DCBDA30018}"/>
              </a:ext>
            </a:extLst>
          </p:cNvPr>
          <p:cNvSpPr txBox="1">
            <a:spLocks/>
          </p:cNvSpPr>
          <p:nvPr/>
        </p:nvSpPr>
        <p:spPr>
          <a:xfrm>
            <a:off x="4631747" y="5814114"/>
            <a:ext cx="3528927" cy="3238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i="1"/>
              <a:t>1 juli ’25	              </a:t>
            </a:r>
            <a:r>
              <a:rPr lang="nl-NL" sz="1400" i="1">
                <a:sym typeface="Wingdings" pitchFamily="2" charset="2"/>
              </a:rPr>
              <a:t>     20 augustus ‘25</a:t>
            </a:r>
            <a:endParaRPr lang="nl-NL" sz="1400" i="1"/>
          </a:p>
        </p:txBody>
      </p:sp>
    </p:spTree>
    <p:extLst>
      <p:ext uri="{BB962C8B-B14F-4D97-AF65-F5344CB8AC3E}">
        <p14:creationId xmlns:p14="http://schemas.microsoft.com/office/powerpoint/2010/main" val="403541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AC2B9-F0F3-1D3D-C7BC-50C1F0399F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1633F5-D05A-8B4E-B74B-B2270EFE5B6B}" type="slidenum">
              <a:rPr lang="en-NL" smtClean="0"/>
              <a:t>4</a:t>
            </a:fld>
            <a:endParaRPr lang="en-NL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DD7047-8DF7-5A5B-D9C9-77ADD9032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IDEE</a:t>
            </a:r>
            <a:endParaRPr lang="en-NL"/>
          </a:p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15DA9-C352-6A49-3BA7-0315AC83E9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/>
            <a:r>
              <a:rPr lang="nl-NL"/>
              <a:t>Identificatie en monitoring van Invasieve waterexoten </a:t>
            </a:r>
          </a:p>
          <a:p>
            <a:pPr marL="0" indent="0"/>
            <a:endParaRPr lang="en-NL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43ACDB7-4EB2-A0AA-2CBE-7EF5E220645C}"/>
              </a:ext>
            </a:extLst>
          </p:cNvPr>
          <p:cNvSpPr txBox="1">
            <a:spLocks/>
          </p:cNvSpPr>
          <p:nvPr/>
        </p:nvSpPr>
        <p:spPr>
          <a:xfrm>
            <a:off x="720724" y="2035175"/>
            <a:ext cx="8376781" cy="35884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>
                <a:solidFill>
                  <a:schemeClr val="accent2"/>
                </a:solidFill>
              </a:rPr>
              <a:t>Meerwaarde van de IWE-tool</a:t>
            </a:r>
          </a:p>
          <a:p>
            <a:r>
              <a:rPr lang="nl-NL" sz="1800" b="1"/>
              <a:t>Herstel, behoud en versterking van de biodiversiteit: </a:t>
            </a:r>
            <a:r>
              <a:rPr lang="nl-NL" sz="1800"/>
              <a:t>voorkomen van verdringing van inheemse soorten en verstoring van ecosystemen.</a:t>
            </a:r>
          </a:p>
          <a:p>
            <a:endParaRPr lang="nl-NL" sz="1800"/>
          </a:p>
          <a:p>
            <a:r>
              <a:rPr lang="nl-NL" sz="1800" b="1"/>
              <a:t>Ondersteuning van beleid en regelgeving: </a:t>
            </a:r>
            <a:r>
              <a:rPr lang="nl-NL" sz="1800"/>
              <a:t>het instrument sluit aan bij de doelen van de Kaderrichtlijn Water (KRW) en de Kaderrichtlijn Mariene Strategie (KRM).</a:t>
            </a:r>
          </a:p>
          <a:p>
            <a:endParaRPr lang="nl-NL" sz="1800"/>
          </a:p>
          <a:p>
            <a:r>
              <a:rPr lang="nl-NL" sz="1800" b="1"/>
              <a:t>Efficiënter gebruik van publieke middelen:  </a:t>
            </a:r>
            <a:r>
              <a:rPr lang="nl-NL" sz="1800"/>
              <a:t>door gerichter in te grijpen kunnen de jaarlijkse kosten van exotenbestrijding worden teruggedrongen.</a:t>
            </a:r>
          </a:p>
        </p:txBody>
      </p:sp>
      <p:pic>
        <p:nvPicPr>
          <p:cNvPr id="18" name="Picture 17" descr="A scale of justice on a planet&#10;&#10;AI-generated content may be incorrect.">
            <a:extLst>
              <a:ext uri="{FF2B5EF4-FFF2-40B4-BE49-F238E27FC236}">
                <a16:creationId xmlns:a16="http://schemas.microsoft.com/office/drawing/2014/main" id="{9BC7F40C-A6E9-5A53-6808-BCBC2FDA69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071" y="3244229"/>
            <a:ext cx="1185266" cy="1058967"/>
          </a:xfrm>
          <a:prstGeom prst="rect">
            <a:avLst/>
          </a:prstGeom>
        </p:spPr>
      </p:pic>
      <p:pic>
        <p:nvPicPr>
          <p:cNvPr id="20" name="Picture 19" descr="A logo of a planet earth with a bird and sun&#10;&#10;AI-generated content may be incorrect.">
            <a:extLst>
              <a:ext uri="{FF2B5EF4-FFF2-40B4-BE49-F238E27FC236}">
                <a16:creationId xmlns:a16="http://schemas.microsoft.com/office/drawing/2014/main" id="{52A239F7-77C3-57F3-9573-DB22C59199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067" y="2042613"/>
            <a:ext cx="1185266" cy="1058967"/>
          </a:xfrm>
          <a:prstGeom prst="rect">
            <a:avLst/>
          </a:prstGeom>
        </p:spPr>
      </p:pic>
      <p:pic>
        <p:nvPicPr>
          <p:cNvPr id="22" name="Picture 21" descr="A green coupon with scissors&#10;&#10;AI-generated content may be incorrect.">
            <a:extLst>
              <a:ext uri="{FF2B5EF4-FFF2-40B4-BE49-F238E27FC236}">
                <a16:creationId xmlns:a16="http://schemas.microsoft.com/office/drawing/2014/main" id="{AA465451-231E-7030-1CAC-D75C5B9999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0643" y="4518772"/>
            <a:ext cx="1288694" cy="115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0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AF2F4-552F-E3AE-8EAC-4E8B6A197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27938B-5174-E19A-3629-C5BCF3B153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IWE-tool</a:t>
            </a:r>
            <a:endParaRPr lang="en-NL"/>
          </a:p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19ED6-F914-F5C0-47E0-06A459D045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Ontwikkeling tot nu toe</a:t>
            </a:r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F7AF0-A997-B6D1-1D67-868F108F51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1633F5-D05A-8B4E-B74B-B2270EFE5B6B}" type="slidenum">
              <a:rPr lang="en-NL" smtClean="0"/>
              <a:t>5</a:t>
            </a:fld>
            <a:endParaRPr lang="en-NL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EB0B43F-41B3-4D65-98DB-CDDD000CD8A8}"/>
              </a:ext>
            </a:extLst>
          </p:cNvPr>
          <p:cNvSpPr txBox="1">
            <a:spLocks/>
          </p:cNvSpPr>
          <p:nvPr/>
        </p:nvSpPr>
        <p:spPr>
          <a:xfrm>
            <a:off x="720726" y="2035175"/>
            <a:ext cx="10750546" cy="35884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6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2F332C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Augustus – september 2025: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2F332C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 Idee ontwikkeld en verfijnd in samenwerking met Dura Vermeer, TAUW, het Kennisnetwerk Invasieve Exoten en verschillende waterschappen</a:t>
            </a:r>
            <a:endParaRPr kumimoji="0" lang="nl-NL" sz="1800" b="1" i="0" u="none" strike="noStrike" kern="1200" cap="none" spc="0" normalizeH="0" baseline="0" noProof="0">
              <a:ln>
                <a:noFill/>
              </a:ln>
              <a:solidFill>
                <a:srgbClr val="2F332C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  <a:p>
            <a:pPr marL="285750" marR="0" lvl="0" indent="-285750" algn="l" defTabSz="91446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2F332C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Oktober – november 2025: 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2F332C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Idee ingediend bij de NSO (IIC-uitvraag). Als vijfde geëindigd van 18 inschrijvers; de eerste 4 zijn geselecteerd</a:t>
            </a:r>
          </a:p>
          <a:p>
            <a:pPr marL="285750" marR="0" lvl="0" indent="-285750" algn="l" defTabSz="91446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2F332C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December ’25 - januari 2026: 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2F332C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Afweging meerwaarde van tool, waaronder in gesprek met de NSO over het op eigen investering onderzoeken van de haalbaarheid in de komende 6 maanden</a:t>
            </a:r>
          </a:p>
          <a:p>
            <a:pPr marL="285750" marR="0" lvl="0" indent="-285750" algn="l" defTabSz="91446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2F332C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Januari – juni 2026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2F332C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: </a:t>
            </a:r>
          </a:p>
          <a:p>
            <a:pPr marL="971601" marR="0" lvl="1" indent="-285750" algn="l" defTabSz="91446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2F332C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Onderzoek naar technische haalbaarheid en ontwikkeling van werkend prototype.</a:t>
            </a:r>
          </a:p>
          <a:p>
            <a:pPr marL="971601" marR="0" lvl="1" indent="-285750" algn="l" defTabSz="91446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2F332C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Verkenning ondersteuningsprogramma’s en –partners (ESA,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srgbClr val="2F332C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Planet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2F332C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, et cetera)</a:t>
            </a:r>
          </a:p>
          <a:p>
            <a:pPr marL="285750" marR="0" lvl="0" indent="-285750" algn="l" defTabSz="91446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2F332C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Juli – augustus 2026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2F332C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t>: go / no-go doorontwikkeling 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92E7356C-7F37-91A0-35B3-04180F0B108C}"/>
              </a:ext>
            </a:extLst>
          </p:cNvPr>
          <p:cNvSpPr/>
          <p:nvPr/>
        </p:nvSpPr>
        <p:spPr>
          <a:xfrm flipH="1">
            <a:off x="7134273" y="4986165"/>
            <a:ext cx="4324027" cy="917849"/>
          </a:xfrm>
          <a:prstGeom prst="parallelogram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>
                <a:solidFill>
                  <a:schemeClr val="tx1"/>
                </a:solidFill>
                <a:latin typeface="Rubik" pitchFamily="2" charset="-79"/>
                <a:cs typeface="Rubik" pitchFamily="2" charset="-79"/>
              </a:rPr>
              <a:t>Go / No-go op basis van: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tx1"/>
                </a:solidFill>
                <a:latin typeface="Rubik" pitchFamily="2" charset="-79"/>
                <a:cs typeface="Rubik" pitchFamily="2" charset="-79"/>
              </a:rPr>
              <a:t>Technische haalbaarheid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tx1"/>
                </a:solidFill>
                <a:latin typeface="Rubik" pitchFamily="2" charset="-79"/>
                <a:cs typeface="Rubik" pitchFamily="2" charset="-79"/>
              </a:rPr>
              <a:t>Economische haalbaarheid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E7B1F315-FAC4-5813-49C6-CE47648301D8}"/>
              </a:ext>
            </a:extLst>
          </p:cNvPr>
          <p:cNvSpPr/>
          <p:nvPr/>
        </p:nvSpPr>
        <p:spPr>
          <a:xfrm>
            <a:off x="588936" y="1880194"/>
            <a:ext cx="480447" cy="3977326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2876D3-19CB-7F71-BC35-95DB9A01AE60}"/>
              </a:ext>
            </a:extLst>
          </p:cNvPr>
          <p:cNvSpPr/>
          <p:nvPr/>
        </p:nvSpPr>
        <p:spPr>
          <a:xfrm>
            <a:off x="712264" y="2081092"/>
            <a:ext cx="229954" cy="229954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D4AD51-38DF-BF80-3BDA-0A17445ACB85}"/>
              </a:ext>
            </a:extLst>
          </p:cNvPr>
          <p:cNvSpPr/>
          <p:nvPr/>
        </p:nvSpPr>
        <p:spPr>
          <a:xfrm>
            <a:off x="712264" y="2701024"/>
            <a:ext cx="229954" cy="229954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BA4018-A98F-A8FC-1E14-DB2670FC4DC9}"/>
              </a:ext>
            </a:extLst>
          </p:cNvPr>
          <p:cNvSpPr/>
          <p:nvPr/>
        </p:nvSpPr>
        <p:spPr>
          <a:xfrm>
            <a:off x="712264" y="3320956"/>
            <a:ext cx="229954" cy="229954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CF4FFCE-92D2-0789-0203-6102A1FCAA11}"/>
              </a:ext>
            </a:extLst>
          </p:cNvPr>
          <p:cNvSpPr/>
          <p:nvPr/>
        </p:nvSpPr>
        <p:spPr>
          <a:xfrm>
            <a:off x="712264" y="3939760"/>
            <a:ext cx="229954" cy="229954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A26480-123C-0B62-FB82-FAABDA9CEAAB}"/>
              </a:ext>
            </a:extLst>
          </p:cNvPr>
          <p:cNvSpPr/>
          <p:nvPr/>
        </p:nvSpPr>
        <p:spPr>
          <a:xfrm>
            <a:off x="712264" y="4933431"/>
            <a:ext cx="229954" cy="229954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670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E2817-5351-F8BA-E459-6FACE8CF3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ED4518-3AFE-AB39-0EFA-4176DE0427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15" y="720000"/>
            <a:ext cx="4114362" cy="917849"/>
          </a:xfrm>
        </p:spPr>
        <p:txBody>
          <a:bodyPr/>
          <a:lstStyle/>
          <a:p>
            <a:pPr marL="0" indent="0"/>
            <a:r>
              <a:rPr lang="nl-NL"/>
              <a:t>Technische haalbaarheid</a:t>
            </a:r>
          </a:p>
          <a:p>
            <a:pPr marL="0" indent="0"/>
            <a:endParaRPr lang="en-NL"/>
          </a:p>
          <a:p>
            <a:pPr marL="0" indent="0"/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31778-0B9C-93EF-E2F6-EF7B7D8E1F3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1633F5-D05A-8B4E-B74B-B2270EFE5B6B}" type="slidenum">
              <a:rPr lang="en-NL" smtClean="0"/>
              <a:t>6</a:t>
            </a:fld>
            <a:endParaRPr lang="en-NL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1E6138C8-ED68-65DB-7489-7D5522A2AAFD}"/>
              </a:ext>
            </a:extLst>
          </p:cNvPr>
          <p:cNvSpPr/>
          <p:nvPr/>
        </p:nvSpPr>
        <p:spPr>
          <a:xfrm flipH="1">
            <a:off x="6845265" y="4897462"/>
            <a:ext cx="5039476" cy="932289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Wie binnen jullie organisatie of netwerk vindt het leuk  of heeft kennis om hierin mee te denken?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224547E-24DE-C2AB-0179-B15DF74CB0C8}"/>
              </a:ext>
            </a:extLst>
          </p:cNvPr>
          <p:cNvSpPr txBox="1">
            <a:spLocks/>
          </p:cNvSpPr>
          <p:nvPr/>
        </p:nvSpPr>
        <p:spPr>
          <a:xfrm>
            <a:off x="720016" y="1637849"/>
            <a:ext cx="5039476" cy="47185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>
                <a:solidFill>
                  <a:schemeClr val="accent2"/>
                </a:solidFill>
              </a:rPr>
              <a:t>De centrale onderzoeksvraag</a:t>
            </a:r>
            <a:r>
              <a:rPr lang="nl-NL" sz="1800">
                <a:solidFill>
                  <a:schemeClr val="accent2"/>
                </a:solidFill>
              </a:rPr>
              <a:t>: </a:t>
            </a:r>
          </a:p>
          <a:p>
            <a:pPr marL="0" indent="0">
              <a:buNone/>
            </a:pPr>
            <a:r>
              <a:rPr lang="nl-NL" sz="1800"/>
              <a:t>(i) met welke categorie satellietdata en AI (ii) is met voldoende betrouwbaarheid (iii) een bruikbare voorspelling te doen op het gebied van:</a:t>
            </a:r>
          </a:p>
          <a:p>
            <a:r>
              <a:rPr lang="nl-NL" sz="1800"/>
              <a:t>Detectie en monitoring van waterexoten</a:t>
            </a:r>
          </a:p>
          <a:p>
            <a:r>
              <a:rPr lang="nl-NL" sz="1800"/>
              <a:t>Grensoverschrijdende monitoring</a:t>
            </a:r>
          </a:p>
          <a:p>
            <a:r>
              <a:rPr lang="nl-NL" sz="1800"/>
              <a:t>Toekomstig: Soortonderscheiding</a:t>
            </a:r>
          </a:p>
          <a:p>
            <a:pPr marL="0" indent="0">
              <a:buNone/>
            </a:pPr>
            <a:r>
              <a:rPr lang="nl-NL" sz="1800" b="1">
                <a:solidFill>
                  <a:schemeClr val="accent2"/>
                </a:solidFill>
              </a:rPr>
              <a:t>Grootste technische uitdaging</a:t>
            </a:r>
            <a:r>
              <a:rPr lang="nl-NL" sz="1800">
                <a:solidFill>
                  <a:schemeClr val="accent2"/>
                </a:solidFill>
              </a:rPr>
              <a:t>: </a:t>
            </a:r>
          </a:p>
          <a:p>
            <a:r>
              <a:rPr lang="nl-NL" sz="1800"/>
              <a:t>De afweging van welke temporele resolutie voldoende betrouwbaarheid te bieden binnen een passende businesscase.</a:t>
            </a:r>
          </a:p>
          <a:p>
            <a:r>
              <a:rPr lang="nl-NL" sz="1800"/>
              <a:t>Huidige insteek: publieke data van 0,3m resolutie met 12 datapunten per jaar</a:t>
            </a:r>
          </a:p>
        </p:txBody>
      </p:sp>
    </p:spTree>
    <p:extLst>
      <p:ext uri="{BB962C8B-B14F-4D97-AF65-F5344CB8AC3E}">
        <p14:creationId xmlns:p14="http://schemas.microsoft.com/office/powerpoint/2010/main" val="724918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EE847-41C4-7F5A-38F8-BE0848947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7706E7-59AA-A1F4-C404-F31D7AE53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nl-NL"/>
              <a:t>Economische haalbaarheid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C1A4E-3515-5D26-0198-609185B61B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1633F5-D05A-8B4E-B74B-B2270EFE5B6B}" type="slidenum">
              <a:rPr lang="en-NL" smtClean="0"/>
              <a:t>7</a:t>
            </a:fld>
            <a:endParaRPr lang="en-NL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5DD04B02-7C71-FDD8-2022-7F8FCB1D72A3}"/>
              </a:ext>
            </a:extLst>
          </p:cNvPr>
          <p:cNvSpPr/>
          <p:nvPr/>
        </p:nvSpPr>
        <p:spPr>
          <a:xfrm flipH="1">
            <a:off x="6845265" y="4897462"/>
            <a:ext cx="5039476" cy="932289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Welke rol kan en wil jullie organisatie hierbij spelen?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57D3955-7B8D-FA81-5626-77A0E1218C8F}"/>
              </a:ext>
            </a:extLst>
          </p:cNvPr>
          <p:cNvSpPr txBox="1">
            <a:spLocks/>
          </p:cNvSpPr>
          <p:nvPr/>
        </p:nvSpPr>
        <p:spPr>
          <a:xfrm>
            <a:off x="720016" y="1637849"/>
            <a:ext cx="4501341" cy="4102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/>
              <a:t>Om te bepalen wat haalbaar is, staan o.a. de volgende vragen centraal:</a:t>
            </a:r>
          </a:p>
          <a:p>
            <a:pPr marL="285750" indent="-285750"/>
            <a:r>
              <a:rPr lang="nl-NL" sz="1800"/>
              <a:t>Welke vragen en behoeftes leven er bij de waterschappen?</a:t>
            </a:r>
          </a:p>
          <a:p>
            <a:pPr marL="285750" indent="-285750"/>
            <a:r>
              <a:rPr lang="nl-NL" sz="1800"/>
              <a:t>Welke initiatieven zijn er al, en wat werkt daar wel en niet?</a:t>
            </a:r>
          </a:p>
          <a:p>
            <a:pPr marL="285750" indent="-285750"/>
            <a:r>
              <a:rPr lang="nl-NL" sz="1800"/>
              <a:t>Op welke onderwerpen en hoe delen waterschappen kennis met elkaar?</a:t>
            </a:r>
          </a:p>
          <a:p>
            <a:pPr marL="285750" indent="-285750"/>
            <a:r>
              <a:rPr lang="nl-NL" sz="1800"/>
              <a:t>Welke samenwerkingen zijn mogelijk?</a:t>
            </a:r>
          </a:p>
        </p:txBody>
      </p:sp>
    </p:spTree>
    <p:extLst>
      <p:ext uri="{BB962C8B-B14F-4D97-AF65-F5344CB8AC3E}">
        <p14:creationId xmlns:p14="http://schemas.microsoft.com/office/powerpoint/2010/main" val="1325003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8AC1C-4D8C-C2F4-22E6-490E5CC5C3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9250" y="6356350"/>
            <a:ext cx="412750" cy="365125"/>
          </a:xfrm>
        </p:spPr>
        <p:txBody>
          <a:bodyPr/>
          <a:lstStyle/>
          <a:p>
            <a:fld id="{DD1633F5-D05A-8B4E-B74B-B2270EFE5B6B}" type="slidenum">
              <a:rPr lang="en-NL" smtClean="0"/>
              <a:t>8</a:t>
            </a:fld>
            <a:endParaRPr lang="en-NL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E87E400-DCF3-518E-6982-12C5E5625EC3}"/>
              </a:ext>
            </a:extLst>
          </p:cNvPr>
          <p:cNvSpPr/>
          <p:nvPr/>
        </p:nvSpPr>
        <p:spPr>
          <a:xfrm flipH="1">
            <a:off x="720013" y="1279321"/>
            <a:ext cx="9229899" cy="2149679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20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FC918099-3162-069B-E135-1A37D64CFFB8}"/>
              </a:ext>
            </a:extLst>
          </p:cNvPr>
          <p:cNvSpPr txBox="1">
            <a:spLocks/>
          </p:cNvSpPr>
          <p:nvPr/>
        </p:nvSpPr>
        <p:spPr>
          <a:xfrm>
            <a:off x="720015" y="720000"/>
            <a:ext cx="4114362" cy="4119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tx2"/>
                </a:solidFill>
                <a:latin typeface="Montserrat" pitchFamily="2" charset="77"/>
                <a:ea typeface="Exo 2" pitchFamily="2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Montserrat ExtraBold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Montserrat ExtraBold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Montserrat ExtraBold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Montserrat ExtraBold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/>
              <a:t>Contact</a:t>
            </a: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6B933D94-D8AA-E292-7D50-52EC3014B35B}"/>
              </a:ext>
            </a:extLst>
          </p:cNvPr>
          <p:cNvSpPr/>
          <p:nvPr/>
        </p:nvSpPr>
        <p:spPr>
          <a:xfrm flipH="1" flipV="1">
            <a:off x="720013" y="3988318"/>
            <a:ext cx="9229899" cy="2149679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20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E473C33-1566-6028-D696-1CCF1EDCC5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18" y="3733966"/>
            <a:ext cx="3860800" cy="2565400"/>
          </a:xfrm>
          <a:prstGeom prst="rect">
            <a:avLst/>
          </a:prstGeom>
        </p:spPr>
      </p:pic>
      <p:pic>
        <p:nvPicPr>
          <p:cNvPr id="27" name="Picture 26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60A5ABE2-5E6F-152B-8D5C-69DF159512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18" y="1024966"/>
            <a:ext cx="3860800" cy="2565400"/>
          </a:xfrm>
          <a:prstGeom prst="rect">
            <a:avLst/>
          </a:prstGeom>
        </p:spPr>
      </p:pic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F10B8FB7-B6FF-F4A2-529E-B50902E35DDE}"/>
              </a:ext>
            </a:extLst>
          </p:cNvPr>
          <p:cNvSpPr txBox="1">
            <a:spLocks/>
          </p:cNvSpPr>
          <p:nvPr/>
        </p:nvSpPr>
        <p:spPr>
          <a:xfrm>
            <a:off x="3568520" y="1275575"/>
            <a:ext cx="4114362" cy="215342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tx2"/>
                </a:solidFill>
                <a:latin typeface="Montserrat" pitchFamily="2" charset="77"/>
                <a:ea typeface="Exo 2" pitchFamily="2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Montserrat ExtraBold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Montserrat ExtraBold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Montserrat ExtraBold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Montserrat ExtraBold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noProof="1"/>
              <a:t>Lize Hillege</a:t>
            </a:r>
          </a:p>
          <a:p>
            <a:r>
              <a:rPr lang="nl-NL" sz="2400" noProof="1">
                <a:solidFill>
                  <a:schemeClr val="tx1"/>
                </a:solidFill>
              </a:rPr>
              <a:t>Lize@we-boost.nl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23156216-F042-8770-38E4-045EF0F660CF}"/>
              </a:ext>
            </a:extLst>
          </p:cNvPr>
          <p:cNvSpPr txBox="1">
            <a:spLocks/>
          </p:cNvSpPr>
          <p:nvPr/>
        </p:nvSpPr>
        <p:spPr>
          <a:xfrm>
            <a:off x="3568520" y="3987778"/>
            <a:ext cx="4114362" cy="215342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tx2"/>
                </a:solidFill>
                <a:latin typeface="Montserrat" pitchFamily="2" charset="77"/>
                <a:ea typeface="Exo 2" pitchFamily="2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Montserrat ExtraBold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Montserrat ExtraBold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Montserrat ExtraBold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Montserrat ExtraBold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noProof="1"/>
              <a:t>Tom van Swinderen</a:t>
            </a:r>
          </a:p>
          <a:p>
            <a:r>
              <a:rPr lang="nl-NL" sz="2400" noProof="1">
                <a:solidFill>
                  <a:schemeClr val="tx1"/>
                </a:solidFill>
              </a:rPr>
              <a:t>Tom@we-boost.nl</a:t>
            </a:r>
          </a:p>
        </p:txBody>
      </p:sp>
      <p:pic>
        <p:nvPicPr>
          <p:cNvPr id="32" name="Picture 31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27425DBF-0D53-089F-9A00-FA160E6705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320" y="1393749"/>
            <a:ext cx="1917076" cy="1917076"/>
          </a:xfrm>
          <a:prstGeom prst="rect">
            <a:avLst/>
          </a:prstGeom>
        </p:spPr>
      </p:pic>
      <p:pic>
        <p:nvPicPr>
          <p:cNvPr id="34" name="Picture 33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A403597F-A53B-6F52-D6BA-157C51C0A4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320" y="4104619"/>
            <a:ext cx="1917076" cy="191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49541"/>
      </p:ext>
    </p:extLst>
  </p:cSld>
  <p:clrMapOvr>
    <a:masterClrMapping/>
  </p:clrMapOvr>
</p:sld>
</file>

<file path=ppt/theme/theme1.xml><?xml version="1.0" encoding="utf-8"?>
<a:theme xmlns:a="http://schemas.openxmlformats.org/drawingml/2006/main" name="WBT_Theme">
  <a:themeElements>
    <a:clrScheme name="We-Boost">
      <a:dk1>
        <a:srgbClr val="2E312A"/>
      </a:dk1>
      <a:lt1>
        <a:srgbClr val="FFFFFF"/>
      </a:lt1>
      <a:dk2>
        <a:srgbClr val="388A69"/>
      </a:dk2>
      <a:lt2>
        <a:srgbClr val="E5EADF"/>
      </a:lt2>
      <a:accent1>
        <a:srgbClr val="388A69"/>
      </a:accent1>
      <a:accent2>
        <a:srgbClr val="117C91"/>
      </a:accent2>
      <a:accent3>
        <a:srgbClr val="8A3B59"/>
      </a:accent3>
      <a:accent4>
        <a:srgbClr val="7EC56D"/>
      </a:accent4>
      <a:accent5>
        <a:srgbClr val="6E5B8C"/>
      </a:accent5>
      <a:accent6>
        <a:srgbClr val="B8832E"/>
      </a:accent6>
      <a:hlink>
        <a:srgbClr val="117C91"/>
      </a:hlink>
      <a:folHlink>
        <a:srgbClr val="117C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+ voorbeeld slides" id="{D99A23CD-0DAF-4F41-B8AF-AB7C35028A4B}" vid="{E86C08D0-457E-7C4D-A22A-330EBD9EA5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2B7C03B6AD2843B80B5A3F23873F2C" ma:contentTypeVersion="3" ma:contentTypeDescription="Een nieuw document maken." ma:contentTypeScope="" ma:versionID="5be128805ddda843385c89910046a210">
  <xsd:schema xmlns:xsd="http://www.w3.org/2001/XMLSchema" xmlns:xs="http://www.w3.org/2001/XMLSchema" xmlns:p="http://schemas.microsoft.com/office/2006/metadata/properties" xmlns:ns2="afdf22e8-1abb-4daf-91cd-db08f22a058c" targetNamespace="http://schemas.microsoft.com/office/2006/metadata/properties" ma:root="true" ma:fieldsID="843f9fb010404f43f3b5149003bd6d70" ns2:_="">
    <xsd:import namespace="afdf22e8-1abb-4daf-91cd-db08f22a05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f22e8-1abb-4daf-91cd-db08f22a05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F5422F-2CFB-4A45-847C-170A00CD04DD}"/>
</file>

<file path=customXml/itemProps2.xml><?xml version="1.0" encoding="utf-8"?>
<ds:datastoreItem xmlns:ds="http://schemas.openxmlformats.org/officeDocument/2006/customXml" ds:itemID="{FED46C78-456F-4CDA-BDEA-8A553A83BB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336AFF-1D65-4A5F-AB46-F44B7DF939A0}">
  <ds:schemaRefs>
    <ds:schemaRef ds:uri="33d25a8e-94eb-4226-925d-e1dacc5f6a49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1755ff7a-01f4-43e8-9287-7a4fbd3927c3"/>
    <ds:schemaRef ds:uri="http://purl.org/dc/dcmitype/"/>
    <ds:schemaRef ds:uri="43bb3ccf-5531-4c0a-bbef-27161becfd7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WBT_Theme</Template>
  <TotalTime>1</TotalTime>
  <Words>954</Words>
  <Application>Microsoft Macintosh PowerPoint</Application>
  <PresentationFormat>Breedbeeld</PresentationFormat>
  <Paragraphs>103</Paragraphs>
  <Slides>8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Rubik</vt:lpstr>
      <vt:lpstr>Arial</vt:lpstr>
      <vt:lpstr>Montserrat ExtraBold</vt:lpstr>
      <vt:lpstr>Montserrat</vt:lpstr>
      <vt:lpstr>Integral CF Extra Bold</vt:lpstr>
      <vt:lpstr>Calibri</vt:lpstr>
      <vt:lpstr>Wingdings</vt:lpstr>
      <vt:lpstr>WBT_Theme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Vos</dc:creator>
  <cp:lastModifiedBy>Tom van Swinderen</cp:lastModifiedBy>
  <cp:revision>3</cp:revision>
  <dcterms:created xsi:type="dcterms:W3CDTF">2026-03-16T14:37:25Z</dcterms:created>
  <dcterms:modified xsi:type="dcterms:W3CDTF">2026-03-18T14:07:32Z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0x0101005B2B7C03B6AD2843B80B5A3F23873F2C</vt:lpwstr>
  </property>
  <property fmtid="{D5CDD505-2E9C-101B-9397-08002B2CF9AE}" pid="3" name="MediaServiceImageTags">
    <vt:lpwstr/>
  </property>
</Properties>
</file>